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40D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FA5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CFA559"/>
                </a:solidFill>
                <a:latin typeface="Aptos"/>
              </a:defRPr>
            </a:pPr>
            <a:r>
              <a:t>RADIO KEROKRALL   /   RAFAEL TORAL   /  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97280"/>
            <a:ext cx="10744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100" b="1">
                <a:solidFill>
                  <a:srgbClr val="F7F2E8"/>
                </a:solidFill>
                <a:latin typeface="Aptos Display"/>
              </a:defRPr>
            </a:pPr>
            <a:r>
              <a:t>DALLA CHITARRA ALLO SPAZIO DEL SUONO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514600"/>
            <a:ext cx="1042416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>
                <a:solidFill>
                  <a:srgbClr val="DCE2EB"/>
                </a:solidFill>
                <a:latin typeface="Aptos"/>
              </a:defRPr>
            </a:pPr>
            <a:r>
              <a:t>Rafael Toral · Profilo editoriale Radio Kerokrall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983480"/>
            <a:ext cx="1042416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CFA559"/>
                </a:solidFill>
                <a:latin typeface="Aptos"/>
              </a:defRPr>
            </a:pPr>
            <a:r>
              <a:t>Lisbona, 1967 · Chitarra elettrica · Elettronica · Improvvisazione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4241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8797AC"/>
                </a:solidFill>
                <a:latin typeface="Aptos"/>
              </a:defRPr>
            </a:pPr>
            <a:r>
              <a:t>RADIOKEROKRALL.COM  ·  EDIZIONE ITALIANA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40D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FA5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CFA559"/>
                </a:solidFill>
                <a:latin typeface="Aptos"/>
              </a:defRPr>
            </a:pPr>
            <a:r>
              <a:t>RADIO KEROKRALL   /   RAFAEL TORAL   /   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97280"/>
            <a:ext cx="10744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100" b="1">
                <a:solidFill>
                  <a:srgbClr val="F7F2E8"/>
                </a:solidFill>
                <a:latin typeface="Aptos Display"/>
              </a:defRPr>
            </a:pPr>
            <a:r>
              <a:t>LE PRIME ESPLORAZIONI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514600"/>
            <a:ext cx="1042416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>
                <a:solidFill>
                  <a:srgbClr val="DCE2EB"/>
                </a:solidFill>
                <a:latin typeface="Aptos"/>
              </a:defRPr>
            </a:pPr>
            <a:r>
              <a:t>La prima fase del percorso artistico va dal 1994 al 2003. Toral sviluppa un linguaggio per chitarra elettrica ed elettronica, tra risonanze e lunghe campiture. Tra gli album del periodo figurano Sound Mind Sound Body, Wave Field e l’importante Violence of Discovery and Calm of Acceptance. In una fase precedente della sua vita ha praticato lo zen e le arti marziali; non sono pratiche attuali.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983480"/>
            <a:ext cx="1042416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CFA559"/>
                </a:solidFill>
                <a:latin typeface="Aptos"/>
              </a:defRPr>
            </a:pPr>
            <a:r>
              <a:t>Sound Mind Sound Body (1994)</a:t>
            </a:r>
          </a:p>
          <a:p>
            <a:r>
              <a:t>Wave Field (1995) · Violence of Discovery and Calm of Acceptance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4241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8797AC"/>
                </a:solidFill>
                <a:latin typeface="Aptos"/>
              </a:defRPr>
            </a:pPr>
            <a:r>
              <a:t>RADIOKEROKRALL.COM  ·  EDIZIONE ITALIANA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40D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FA5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CFA559"/>
                </a:solidFill>
                <a:latin typeface="Aptos"/>
              </a:defRPr>
            </a:pPr>
            <a:r>
              <a:t>RADIO KEROKRALL   /   RAFAEL TORAL   /   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97280"/>
            <a:ext cx="10744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100" b="1">
                <a:solidFill>
                  <a:srgbClr val="F7F2E8"/>
                </a:solidFill>
                <a:latin typeface="Aptos Display"/>
              </a:defRPr>
            </a:pPr>
            <a:r>
              <a:t>SPACE PROGRAM · 2004–2017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514600"/>
            <a:ext cx="1042416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>
                <a:solidFill>
                  <a:srgbClr val="DCE2EB"/>
                </a:solidFill>
                <a:latin typeface="Aptos"/>
              </a:defRPr>
            </a:pPr>
            <a:r>
              <a:t>Un progetto di lungo periodo per eseguire musica con strumenti elettronici autocostruiti e un pensiero post-free-jazz. Il gesto fisico dell’esecutore guida le decisioni e il flusso; suono e silenzio vengono articolati come parti della forma.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983480"/>
            <a:ext cx="1042416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CFA559"/>
                </a:solidFill>
                <a:latin typeface="Aptos"/>
              </a:defRPr>
            </a:pPr>
            <a:r>
              <a:t>La serie comprende sei album. Toral descrive la musica come “melodica senza note, ritmica senza battito, familiare ma strana”.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4241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8797AC"/>
                </a:solidFill>
                <a:latin typeface="Aptos"/>
              </a:defRPr>
            </a:pPr>
            <a:r>
              <a:t>RADIOKEROKRALL.COM  ·  EDIZIONE ITALIANA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40D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FA5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CFA559"/>
                </a:solidFill>
                <a:latin typeface="Aptos"/>
              </a:defRPr>
            </a:pPr>
            <a:r>
              <a:t>RADIO KEROKRALL   /   RAFAEL TORAL   /   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97280"/>
            <a:ext cx="10744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100" b="1">
                <a:solidFill>
                  <a:srgbClr val="F7F2E8"/>
                </a:solidFill>
                <a:latin typeface="Aptos Display"/>
              </a:defRPr>
            </a:pPr>
            <a:r>
              <a:t>OPEN SPACE · UNA RETROSPETTIVA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514600"/>
            <a:ext cx="1042416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>
                <a:solidFill>
                  <a:srgbClr val="DCE2EB"/>
                </a:solidFill>
                <a:latin typeface="Aptos"/>
              </a:defRPr>
            </a:pPr>
            <a:r>
              <a:t>Nel 2020 Toral ha pubblicato una propria selezione del periodo Space Program, privilegiando brani che ne esprimono spazio, precisione e forma. L’edizione CD è uscita nel 2026.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983480"/>
            <a:ext cx="1042416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CFA559"/>
                </a:solidFill>
                <a:latin typeface="Aptos"/>
              </a:defRPr>
            </a:pPr>
            <a:r>
              <a:t>Selezione per Radio Kerokrall: Part IIa · II.V · I.IV · Part IIc, d · III.III · III.VII · Portable Amplifier 3 · Glove Touch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4241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8797AC"/>
                </a:solidFill>
                <a:latin typeface="Aptos"/>
              </a:defRPr>
            </a:pPr>
            <a:r>
              <a:t>RADIOKEROKRALL.COM  ·  EDIZIONE ITALIANA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40D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FA5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CFA559"/>
                </a:solidFill>
                <a:latin typeface="Aptos"/>
              </a:defRPr>
            </a:pPr>
            <a:r>
              <a:t>RADIO KEROKRALL   /   RAFAEL TORAL   /   05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97280"/>
            <a:ext cx="10744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100" b="1">
                <a:solidFill>
                  <a:srgbClr val="F7F2E8"/>
                </a:solidFill>
                <a:latin typeface="Aptos Display"/>
              </a:defRPr>
            </a:pPr>
            <a:r>
              <a:t>IL RITORNO ALLA CHITARRA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514600"/>
            <a:ext cx="1042416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>
                <a:solidFill>
                  <a:srgbClr val="DCE2EB"/>
                </a:solidFill>
                <a:latin typeface="Aptos"/>
              </a:defRPr>
            </a:pPr>
            <a:r>
              <a:t>In Spectral Evolution (2024), chitarra ed elettronica autocostruita entrano in una nuova sintesi, con armonie ispirate al jazz. Traveling Light (2025) rilegge standard jazz attraverso melodie e arrangiamenti di Toral.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983480"/>
            <a:ext cx="1042416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CFA559"/>
                </a:solidFill>
                <a:latin typeface="Aptos"/>
              </a:defRPr>
            </a:pPr>
            <a:r>
              <a:t>Due lavori distinti, un percorso continuo di ricerca sulla forma, l’ascolto e lo spazio.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4241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8797AC"/>
                </a:solidFill>
                <a:latin typeface="Aptos"/>
              </a:defRPr>
            </a:pPr>
            <a:r>
              <a:t>RADIOKEROKRALL.COM  ·  EDIZIONE ITALIANA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40D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FA5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CFA559"/>
                </a:solidFill>
                <a:latin typeface="Aptos"/>
              </a:defRPr>
            </a:pPr>
            <a:r>
              <a:t>RADIO KEROKRALL   /   RAFAEL TORAL   /   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97280"/>
            <a:ext cx="10744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100" b="1">
                <a:solidFill>
                  <a:srgbClr val="F7F2E8"/>
                </a:solidFill>
                <a:latin typeface="Aptos Display"/>
              </a:defRPr>
            </a:pPr>
            <a:r>
              <a:t>ASCOLTARE CON RADIO KEROKRALL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514600"/>
            <a:ext cx="1042416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>
                <a:solidFill>
                  <a:srgbClr val="DCE2EB"/>
                </a:solidFill>
                <a:latin typeface="Aptos"/>
              </a:defRPr>
            </a:pPr>
            <a:r>
              <a:t>Otto brani di Open Space sono stati autorizzati per la programmazione lineare, programmata e non interattiva della Radio. La messa in onda resta subordinata agli adempimenti italiani applicabili, inclusi SIAE e SCF.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983480"/>
            <a:ext cx="1042416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CFA559"/>
                </a:solidFill>
                <a:latin typeface="Aptos"/>
              </a:defRPr>
            </a:pPr>
            <a:r>
              <a:t>I master non sono disponibili su questa pagina per download o ascolto on demand. Lo stream della Radio resta offline durante il completamento degli adempimenti.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4241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8797AC"/>
                </a:solidFill>
                <a:latin typeface="Aptos"/>
              </a:defRPr>
            </a:pPr>
            <a:r>
              <a:t>RADIOKEROKRALL.COM  ·  EDIZIONE ITALIANA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