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11277295" cy="5943600"/>
          </a:xfrm>
          <a:prstGeom prst="rect">
            <a:avLst/>
          </a:prstGeom>
          <a:noFill/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62895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D4AF37"/>
                </a:solidFill>
                <a:latin typeface="Verdana"/>
              </a:defRPr>
            </a:pPr>
            <a:r>
              <a:t>RADIO KEROKRALL • ARTIST PROFILE</a:t>
            </a:r>
          </a:p>
          <a:p>
            <a:pPr>
              <a:spcAft>
                <a:spcPts val="800"/>
              </a:spcAft>
              <a:defRPr sz="4400" b="1">
                <a:solidFill>
                  <a:srgbClr val="FDFBF7"/>
                </a:solidFill>
                <a:latin typeface="Georgia"/>
              </a:defRPr>
            </a:pPr>
            <a:r>
              <a:t>MAX CORBACHO</a:t>
            </a:r>
          </a:p>
          <a:p>
            <a:pPr>
              <a:spcAft>
                <a:spcPts val="2000"/>
              </a:spcAft>
              <a:defRPr sz="2200" i="1">
                <a:solidFill>
                  <a:srgbClr val="D4AF37"/>
                </a:solidFill>
                <a:latin typeface="Georgia"/>
              </a:defRPr>
            </a:pPr>
            <a:r>
              <a:t>L'Architettura del Silenzio e la Space Ambient</a:t>
            </a:r>
          </a:p>
          <a:p>
            <a:pPr>
              <a:defRPr sz="1400">
                <a:solidFill>
                  <a:srgbClr val="D0D8E8"/>
                </a:solidFill>
                <a:latin typeface="Verdana"/>
              </a:defRPr>
            </a:pPr>
            <a:r>
              <a:t>Un viaggio contemplativo tra evoluzione musicale, filosofia della presenza e la selezione di 10 brani scelti per Radio Kerokrall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30352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D4AF37"/>
                </a:solidFill>
                <a:latin typeface="Verdana"/>
              </a:defRPr>
            </a:pPr>
            <a:r>
              <a:t>RADIO KEROKRALL  |  THE SOUND OF INNER PEACE  |  DIREZIONE ARTISTICA: DOMENICO PALMESE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9E822B"/>
                </a:solidFill>
                <a:latin typeface="Verdana"/>
              </a:defRPr>
            </a:pPr>
            <a:r>
              <a:t>RADIO KEROKRALL | PRESENTAZIONE UFFICIALE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121824"/>
                </a:solidFill>
                <a:latin typeface="Georgia"/>
              </a:defRPr>
            </a:pPr>
            <a:r>
              <a:t>Origini Rurali e Sensibilità Ambientale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0DC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spcAft>
                <a:spcPts val="1200"/>
              </a:spcAft>
              <a:defRPr sz="2000" b="1">
                <a:solidFill>
                  <a:srgbClr val="121824"/>
                </a:solidFill>
                <a:latin typeface="Georgia"/>
              </a:defRPr>
            </a:pPr>
            <a:r>
              <a:t>Le Radici in Estremadura (1966)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9E822B"/>
                </a:solidFill>
                <a:latin typeface="Verdana"/>
              </a:rPr>
              <a:t>• Origini Rurali: </a:t>
            </a:r>
            <a:r>
              <a:rPr sz="1200">
                <a:solidFill>
                  <a:srgbClr val="121824"/>
                </a:solidFill>
                <a:latin typeface="Verdana"/>
              </a:rPr>
              <a:t>Nato nel 1966 nella provincia di Badajoz (sud-ovest della Spagna), cresce in un tipico 'cortijo' rurale.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9E822B"/>
                </a:solidFill>
                <a:latin typeface="Verdana"/>
              </a:rPr>
              <a:t>• Il Paesaggio Primordiale: </a:t>
            </a:r>
            <a:r>
              <a:rPr sz="1200">
                <a:solidFill>
                  <a:srgbClr val="121824"/>
                </a:solidFill>
                <a:latin typeface="Verdana"/>
              </a:rPr>
              <a:t>L'impronta estetica fondamentale nasce dalle pianure sconfinate, le querce, il canto dei grilli e le notti stellate estive.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9E822B"/>
                </a:solidFill>
                <a:latin typeface="Verdana"/>
              </a:rPr>
              <a:t>• Il Silenzio Come Maestro: </a:t>
            </a:r>
            <a:r>
              <a:rPr sz="1200">
                <a:solidFill>
                  <a:srgbClr val="121824"/>
                </a:solidFill>
                <a:latin typeface="Verdana"/>
              </a:rPr>
              <a:t>L'oscurità pulita del cielo spagnolo e la solitudine fertile hanno plasmato un senso di meraviglia e contemplazione.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9E822B"/>
                </a:solidFill>
                <a:latin typeface="Verdana"/>
              </a:rPr>
              <a:t>• Sede Attuale: </a:t>
            </a:r>
            <a:r>
              <a:rPr sz="1200">
                <a:solidFill>
                  <a:srgbClr val="121824"/>
                </a:solidFill>
                <a:latin typeface="Verdana"/>
              </a:rPr>
              <a:t>Sviluppa la sua maturità artistica a Barcellona e Barberà del Vallès, fondando l'etichetta indipendente Silentsun.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0DC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spcAft>
                <a:spcPts val="1200"/>
              </a:spcAft>
              <a:defRPr sz="2000" b="1">
                <a:solidFill>
                  <a:srgbClr val="121824"/>
                </a:solidFill>
                <a:latin typeface="Georgia"/>
              </a:defRPr>
            </a:pPr>
            <a:r>
              <a:t>Riflesso di Vita &amp; Indipendenza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9E822B"/>
                </a:solidFill>
                <a:latin typeface="Verdana"/>
              </a:rPr>
              <a:t>• Fotografo &amp; Designer: </a:t>
            </a:r>
            <a:r>
              <a:rPr sz="1200">
                <a:solidFill>
                  <a:srgbClr val="121824"/>
                </a:solidFill>
                <a:latin typeface="Verdana"/>
              </a:rPr>
              <a:t>Curatore visivo della propria identità: realizza personalmente molte delle fotografie di copertina (es. la serie Nocturnes in Aragona).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9E822B"/>
                </a:solidFill>
                <a:latin typeface="Verdana"/>
              </a:rPr>
              <a:t>• Ecosistema Indipendente: </a:t>
            </a:r>
            <a:r>
              <a:rPr sz="1200">
                <a:solidFill>
                  <a:srgbClr val="121824"/>
                </a:solidFill>
                <a:latin typeface="Verdana"/>
              </a:rPr>
              <a:t>Operativo dal 1988 con totale autonomia attraverso ad21music prima e Silentsun oggi.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9E822B"/>
                </a:solidFill>
                <a:latin typeface="Verdana"/>
              </a:rPr>
              <a:t>• Rifiuto dello Spettacolo: </a:t>
            </a:r>
            <a:r>
              <a:rPr sz="1200">
                <a:solidFill>
                  <a:srgbClr val="121824"/>
                </a:solidFill>
                <a:latin typeface="Verdana"/>
              </a:rPr>
              <a:t>Evita la commercializzazione e le mode transitorie per costruire sculture sonore oneste e durevoli.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9E822B"/>
                </a:solidFill>
                <a:latin typeface="Verdana"/>
              </a:rPr>
              <a:t>• Dimensione Internazionale: </a:t>
            </a:r>
            <a:r>
              <a:rPr sz="1200">
                <a:solidFill>
                  <a:srgbClr val="121824"/>
                </a:solidFill>
                <a:latin typeface="Verdana"/>
              </a:rPr>
              <a:t>Riconosciuto dalla critica di settore (Exposé, Textura, Ambient Music Guide) come una colonna dell'ambient europea.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9E822B"/>
                </a:solidFill>
                <a:latin typeface="Verdana"/>
              </a:defRPr>
            </a:pPr>
            <a:r>
              <a:t>RADIO KEROKRALL | PRESENTAZIONE UFFICIALE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121824"/>
                </a:solidFill>
                <a:latin typeface="Georgia"/>
              </a:defRPr>
            </a:pPr>
            <a:r>
              <a:t>Metamorfosi Sonora: Dal Rock alla Space Ambient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4688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0DC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228600"/>
          <a:lstStyle/>
          <a:p>
            <a:pPr algn="ctr">
              <a:spcAft>
                <a:spcPts val="400"/>
              </a:spcAft>
              <a:defRPr sz="1400" b="1">
                <a:solidFill>
                  <a:srgbClr val="121824"/>
                </a:solidFill>
                <a:latin typeface="Georgia"/>
              </a:defRPr>
            </a:pPr>
            <a:r>
              <a:t>FASE 1: LE RADICI ROCK</a:t>
            </a:r>
          </a:p>
          <a:p>
            <a:pPr>
              <a:spcAft>
                <a:spcPts val="1200"/>
              </a:spcAft>
              <a:defRPr sz="1100" b="1">
                <a:solidFill>
                  <a:srgbClr val="9E822B"/>
                </a:solidFill>
                <a:latin typeface="Verdana"/>
              </a:defRPr>
            </a:pPr>
            <a:r>
              <a:t>Anni '80</a:t>
            </a:r>
          </a:p>
          <a:p>
            <a:pPr>
              <a:defRPr sz="1100">
                <a:solidFill>
                  <a:srgbClr val="121824"/>
                </a:solidFill>
                <a:latin typeface="Verdana"/>
              </a:defRPr>
            </a:pPr>
            <a:r>
              <a:t>Studio della chitarra elettrica e partecipazione a band rock locali.</a:t>
            </a:r>
            <a:br/>
            <a:r>
              <a:t>Influenze da Pink Floyd, Yes, Genesis, Kansas e Led Zeppelin.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645920"/>
            <a:ext cx="2468880" cy="4389120"/>
          </a:xfrm>
          <a:prstGeom prst="roundRect">
            <a:avLst/>
          </a:prstGeom>
          <a:solidFill>
            <a:srgbClr val="152244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228600"/>
          <a:lstStyle/>
          <a:p>
            <a:pPr algn="ctr">
              <a:spcAft>
                <a:spcPts val="400"/>
              </a:spcAft>
              <a:defRPr sz="1400" b="1">
                <a:solidFill>
                  <a:srgbClr val="D4AF37"/>
                </a:solidFill>
                <a:latin typeface="Georgia"/>
              </a:defRPr>
            </a:pPr>
            <a:r>
              <a:t>FASE 2: LA TRANSIZIONE</a:t>
            </a:r>
          </a:p>
          <a:p>
            <a:pPr>
              <a:spcAft>
                <a:spcPts val="1200"/>
              </a:spcAft>
              <a:defRPr sz="1100" b="1">
                <a:solidFill>
                  <a:srgbClr val="BBC4D6"/>
                </a:solidFill>
                <a:latin typeface="Verdana"/>
              </a:defRPr>
            </a:pPr>
            <a:r>
              <a:t>Primi Anni '90</a:t>
            </a:r>
          </a:p>
          <a:p>
            <a:pPr>
              <a:defRPr sz="1100">
                <a:solidFill>
                  <a:srgbClr val="FDFBF7"/>
                </a:solidFill>
                <a:latin typeface="Verdana"/>
              </a:defRPr>
            </a:pPr>
            <a:r>
              <a:t>Incontro con la musica elettronica (Tangerine Dream, Klaus Schulze, Vangelis).</a:t>
            </a:r>
            <a:br/>
            <a:r>
              <a:t>Abbandono graduale della chitarra per le tastiere e i sintetizzatori.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1645920"/>
            <a:ext cx="24688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E0DC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228600"/>
          <a:lstStyle/>
          <a:p>
            <a:pPr algn="ctr">
              <a:spcAft>
                <a:spcPts val="400"/>
              </a:spcAft>
              <a:defRPr sz="1400" b="1">
                <a:solidFill>
                  <a:srgbClr val="121824"/>
                </a:solidFill>
                <a:latin typeface="Georgia"/>
              </a:defRPr>
            </a:pPr>
            <a:r>
              <a:t>FASE 3: IL SUONO PROPRIO</a:t>
            </a:r>
          </a:p>
          <a:p>
            <a:pPr>
              <a:spcAft>
                <a:spcPts val="1200"/>
              </a:spcAft>
              <a:defRPr sz="1100" b="1">
                <a:solidFill>
                  <a:srgbClr val="9E822B"/>
                </a:solidFill>
                <a:latin typeface="Verdana"/>
              </a:defRPr>
            </a:pPr>
            <a:r>
              <a:t>Fine Anni '90</a:t>
            </a:r>
          </a:p>
          <a:p>
            <a:pPr>
              <a:defRPr sz="1100">
                <a:solidFill>
                  <a:srgbClr val="121824"/>
                </a:solidFill>
                <a:latin typeface="Verdana"/>
              </a:defRPr>
            </a:pPr>
            <a:r>
              <a:t>Rivelazione attraverso Brian Eno, Steve Roach e Robert Rich.</a:t>
            </a:r>
            <a:br/>
            <a:r>
              <a:t>Pubblicazione del debutto 'Vestiges' (1998/1999), acclamato a livello globale.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23960" y="1645920"/>
            <a:ext cx="2468880" cy="4389120"/>
          </a:xfrm>
          <a:prstGeom prst="roundRect">
            <a:avLst/>
          </a:prstGeom>
          <a:solidFill>
            <a:srgbClr val="152244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228600"/>
          <a:lstStyle/>
          <a:p>
            <a:pPr algn="ctr">
              <a:spcAft>
                <a:spcPts val="400"/>
              </a:spcAft>
              <a:defRPr sz="1400" b="1">
                <a:solidFill>
                  <a:srgbClr val="D4AF37"/>
                </a:solidFill>
                <a:latin typeface="Georgia"/>
              </a:defRPr>
            </a:pPr>
            <a:r>
              <a:t>FASE 4: MATURITÀ COSMICA</a:t>
            </a:r>
          </a:p>
          <a:p>
            <a:pPr>
              <a:spcAft>
                <a:spcPts val="1200"/>
              </a:spcAft>
              <a:defRPr sz="1100" b="1">
                <a:solidFill>
                  <a:srgbClr val="BBC4D6"/>
                </a:solidFill>
                <a:latin typeface="Verdana"/>
              </a:defRPr>
            </a:pPr>
            <a:r>
              <a:t>2000 - Oggi</a:t>
            </a:r>
          </a:p>
          <a:p>
            <a:pPr>
              <a:defRPr sz="1100">
                <a:solidFill>
                  <a:srgbClr val="FDFBF7"/>
                </a:solidFill>
                <a:latin typeface="Verdana"/>
              </a:defRPr>
            </a:pPr>
            <a:r>
              <a:t>Sviluppo di droni eterei, architetture sonore vive e trilogie notturne.</a:t>
            </a:r>
            <a:br/>
            <a:r>
              <a:t>Mastery assoluto della Space Ambient e gestione della label Silentsun.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4AF37"/>
                </a:solidFill>
                <a:latin typeface="Verdana"/>
              </a:defRPr>
            </a:pPr>
            <a:r>
              <a:t>RADIO KEROKRALL | PRESENTAZIONE UFFICIALE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DFBF7"/>
                </a:solidFill>
                <a:latin typeface="Georgia"/>
              </a:defRPr>
            </a:pPr>
            <a:r>
              <a:t>Filosofia Creativa: La Rivoluzione Individuale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1645920"/>
          </a:xfrm>
          <a:prstGeom prst="roundRect">
            <a:avLst/>
          </a:prstGeom>
          <a:solidFill>
            <a:srgbClr val="152244"/>
          </a:solidFill>
          <a:ln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rIns="365760"/>
          <a:lstStyle/>
          <a:p>
            <a:pPr algn="ctr">
              <a:spcAft>
                <a:spcPts val="600"/>
              </a:spcAft>
              <a:defRPr sz="1600" i="1">
                <a:solidFill>
                  <a:srgbClr val="D4AF37"/>
                </a:solidFill>
                <a:latin typeface="Georgia"/>
              </a:defRPr>
            </a:pPr>
            <a:r>
              <a:t>«Cambia prima te stesso. È la chiave. Se cambi tu, cambia il mondo. C'è una sola rivoluzione possibile: la Rivoluzione Individuale. Il mondo è un riflesso di noi stessi.»</a:t>
            </a:r>
          </a:p>
          <a:p>
            <a:pPr>
              <a:defRPr sz="1100" b="1">
                <a:solidFill>
                  <a:srgbClr val="FDFBF7"/>
                </a:solidFill>
                <a:latin typeface="Verdana"/>
              </a:defRPr>
            </a:pPr>
            <a:r>
              <a:t>— MAX CORBACHO (Pensiero creativo e visione meditativa)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566160"/>
            <a:ext cx="3383280" cy="2743200"/>
          </a:xfrm>
          <a:prstGeom prst="roundRect">
            <a:avLst/>
          </a:prstGeom>
          <a:solidFill>
            <a:srgbClr val="152244"/>
          </a:solidFill>
          <a:ln>
            <a:solidFill>
              <a:srgbClr val="2A3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spcAft>
                <a:spcPts val="800"/>
              </a:spcAft>
              <a:defRPr sz="1400" b="1">
                <a:solidFill>
                  <a:srgbClr val="D4AF37"/>
                </a:solidFill>
                <a:latin typeface="Georgia"/>
              </a:defRPr>
            </a:pPr>
            <a:r>
              <a:t>PRESENZA E SILENZIO</a:t>
            </a:r>
          </a:p>
          <a:p>
            <a:pPr>
              <a:defRPr sz="1100">
                <a:solidFill>
                  <a:srgbClr val="FDFBF7"/>
                </a:solidFill>
                <a:latin typeface="Verdana"/>
              </a:defRPr>
            </a:pPr>
            <a:r>
              <a:t>Liberarsi dalla tirannia dei pensieri legati a passato o futuro. L'ispirazione emerge rimanendo pienamente presenti minuto per minuto.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3566160"/>
            <a:ext cx="3383280" cy="2743200"/>
          </a:xfrm>
          <a:prstGeom prst="roundRect">
            <a:avLst/>
          </a:prstGeom>
          <a:solidFill>
            <a:srgbClr val="152244"/>
          </a:solidFill>
          <a:ln>
            <a:solidFill>
              <a:srgbClr val="2A3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spcAft>
                <a:spcPts val="800"/>
              </a:spcAft>
              <a:defRPr sz="1400" b="1">
                <a:solidFill>
                  <a:srgbClr val="D4AF37"/>
                </a:solidFill>
                <a:latin typeface="Georgia"/>
              </a:defRPr>
            </a:pPr>
            <a:r>
              <a:t>MUSICA COME SPECCHIO</a:t>
            </a:r>
          </a:p>
          <a:p>
            <a:pPr>
              <a:defRPr sz="1100">
                <a:solidFill>
                  <a:srgbClr val="FDFBF7"/>
                </a:solidFill>
                <a:latin typeface="Verdana"/>
              </a:defRPr>
            </a:pPr>
            <a:r>
              <a:t>Un veicolo per esplorare la coscienza. Il suono non è inteso come intrattenimento superficiale, ma come un santuario di quiete e introspezione.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3566160"/>
            <a:ext cx="3383280" cy="2743200"/>
          </a:xfrm>
          <a:prstGeom prst="roundRect">
            <a:avLst/>
          </a:prstGeom>
          <a:solidFill>
            <a:srgbClr val="152244"/>
          </a:solidFill>
          <a:ln>
            <a:solidFill>
              <a:srgbClr val="2A3C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/>
          <a:lstStyle/>
          <a:p>
            <a:pPr algn="ctr">
              <a:spcAft>
                <a:spcPts val="800"/>
              </a:spcAft>
              <a:defRPr sz="1400" b="1">
                <a:solidFill>
                  <a:srgbClr val="D4AF37"/>
                </a:solidFill>
                <a:latin typeface="Georgia"/>
              </a:defRPr>
            </a:pPr>
            <a:r>
              <a:t>DISSOLUZIONE DEL TEMPO</a:t>
            </a:r>
          </a:p>
          <a:p>
            <a:pPr>
              <a:defRPr sz="1100">
                <a:solidFill>
                  <a:srgbClr val="FDFBF7"/>
                </a:solidFill>
                <a:latin typeface="Verdana"/>
              </a:defRPr>
            </a:pPr>
            <a:r>
              <a:t>Trame sonore in slow-motion che sospendono la percezione ordinaria del tempo, invitando l'ascoltatore all'espansione della consapevolezza.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9E822B"/>
                </a:solidFill>
                <a:latin typeface="Verdana"/>
              </a:defRPr>
            </a:pPr>
            <a:r>
              <a:t>RADIO KEROKRALL | PRESENTAZIONE UFFICIALE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121824"/>
                </a:solidFill>
                <a:latin typeface="Georgia"/>
              </a:defRPr>
            </a:pPr>
            <a:r>
              <a:t>Architettura Sonora: Tatto, Hardware e Processi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0DC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spcAft>
                <a:spcPts val="1200"/>
              </a:spcAft>
              <a:defRPr sz="1800" b="1">
                <a:solidFill>
                  <a:srgbClr val="121824"/>
                </a:solidFill>
                <a:latin typeface="Georgia"/>
              </a:defRPr>
            </a:pPr>
            <a:r>
              <a:t>Sintetizzatori Hardware &amp; Approccio Tattile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9E822B"/>
                </a:solidFill>
                <a:latin typeface="Verdana"/>
              </a:rPr>
              <a:t>• Sintetizzatori Analogici/Digitali: </a:t>
            </a:r>
            <a:r>
              <a:rPr sz="1100">
                <a:solidFill>
                  <a:srgbClr val="121824"/>
                </a:solidFill>
                <a:latin typeface="Verdana"/>
              </a:rPr>
              <a:t>Oberheim OB-X8, Sequential OB-6, Access Virus TI, Nord Lead, Korg Triton, Roland.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9E822B"/>
                </a:solidFill>
                <a:latin typeface="Verdana"/>
              </a:rPr>
              <a:t>• Approccio Organico: </a:t>
            </a:r>
            <a:r>
              <a:rPr sz="1100">
                <a:solidFill>
                  <a:srgbClr val="121824"/>
                </a:solidFill>
                <a:latin typeface="Verdana"/>
              </a:rPr>
              <a:t>Rifiuto del 'digitale freddo'; il suono viene toccato, modellato e scolpito con interazione fisica diretta sui controlli.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9E822B"/>
                </a:solidFill>
                <a:latin typeface="Verdana"/>
              </a:rPr>
              <a:t>• Suono Vivo e Respirante: </a:t>
            </a:r>
            <a:r>
              <a:rPr sz="1100">
                <a:solidFill>
                  <a:srgbClr val="121824"/>
                </a:solidFill>
                <a:latin typeface="Verdana"/>
              </a:rPr>
              <a:t>I droni e le oscillazioni sintetiche nascono come materia organica vibrante, reattiva al tocco dell'artista.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9E822B"/>
                </a:solidFill>
                <a:latin typeface="Verdana"/>
              </a:rPr>
              <a:t>• Spazio Amniotico: </a:t>
            </a:r>
            <a:r>
              <a:rPr sz="1100">
                <a:solidFill>
                  <a:srgbClr val="121824"/>
                </a:solidFill>
                <a:latin typeface="Verdana"/>
              </a:rPr>
              <a:t>Creazione interamente 'all'interno' degli strumenti (come in 'The Talisman'), ottenendo una purezza timbrica oceanica.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0DC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/>
          <a:lstStyle/>
          <a:p>
            <a:pPr algn="ctr">
              <a:spcAft>
                <a:spcPts val="1200"/>
              </a:spcAft>
              <a:defRPr sz="1800" b="1">
                <a:solidFill>
                  <a:srgbClr val="121824"/>
                </a:solidFill>
                <a:latin typeface="Georgia"/>
              </a:defRPr>
            </a:pPr>
            <a:r>
              <a:t>Processatori, Riverberi &amp; Campionamenti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9E822B"/>
                </a:solidFill>
                <a:latin typeface="Verdana"/>
              </a:rPr>
              <a:t>• Processatori d'Effetto di Culto: </a:t>
            </a:r>
            <a:r>
              <a:rPr sz="1100">
                <a:solidFill>
                  <a:srgbClr val="121824"/>
                </a:solidFill>
                <a:latin typeface="Verdana"/>
              </a:rPr>
              <a:t>Unità hardware e pedali dedicati (Eventide, Lexicon, Strymon) per la costruzione di riverberi monumentali.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9E822B"/>
                </a:solidFill>
                <a:latin typeface="Verdana"/>
              </a:rPr>
              <a:t>• Trattamento del Segnale: </a:t>
            </a:r>
            <a:r>
              <a:rPr sz="1100">
                <a:solidFill>
                  <a:srgbClr val="121824"/>
                </a:solidFill>
                <a:latin typeface="Verdana"/>
              </a:rPr>
              <a:t>Catene complesse di manipolazione in tempo reale che trasformano segnali sintetici in cattedrali acustiche.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9E822B"/>
                </a:solidFill>
                <a:latin typeface="Verdana"/>
              </a:rPr>
              <a:t>• Field Recordings: </a:t>
            </a:r>
            <a:r>
              <a:rPr sz="1100">
                <a:solidFill>
                  <a:srgbClr val="121824"/>
                </a:solidFill>
                <a:latin typeface="Verdana"/>
              </a:rPr>
              <a:t>Integrazione discreta di suoni della natura, vento, acqua e risonanze cosmiche per un'immersione totale.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9E822B"/>
                </a:solidFill>
                <a:latin typeface="Verdana"/>
              </a:rPr>
              <a:t>• Assenza di Melodie Convenzionali: </a:t>
            </a:r>
            <a:r>
              <a:rPr sz="1100">
                <a:solidFill>
                  <a:srgbClr val="121824"/>
                </a:solidFill>
                <a:latin typeface="Verdana"/>
              </a:rPr>
              <a:t>La struttura si basa su scivolamenti armonici lenti e droni stratificati anziché su linee melodiche tradizionali.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9E822B"/>
                </a:solidFill>
                <a:latin typeface="Verdana"/>
              </a:defRPr>
            </a:pPr>
            <a:r>
              <a:t>RADIO KEROKRALL | PRESENTAZIONE UFFICIALE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121824"/>
                </a:solidFill>
                <a:latin typeface="Georgia"/>
              </a:defRPr>
            </a:pPr>
            <a:r>
              <a:t>I Capolavori e le Pietre Miliari della Discografia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BD7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200"/>
              </a:spcAft>
              <a:defRPr sz="1300" b="1">
                <a:solidFill>
                  <a:srgbClr val="121824"/>
                </a:solidFill>
                <a:latin typeface="Georgia"/>
              </a:defRPr>
            </a:pPr>
            <a:r>
              <a:t>VESTIGES (1998/1999)</a:t>
            </a:r>
          </a:p>
          <a:p>
            <a:pPr>
              <a:spcAft>
                <a:spcPts val="600"/>
              </a:spcAft>
              <a:defRPr sz="1000" b="1">
                <a:solidFill>
                  <a:srgbClr val="9E822B"/>
                </a:solidFill>
                <a:latin typeface="Verdana"/>
              </a:defRPr>
            </a:pPr>
            <a:r>
              <a:t>L'Esordio Cult</a:t>
            </a:r>
          </a:p>
          <a:p>
            <a:pPr>
              <a:defRPr sz="1000">
                <a:solidFill>
                  <a:srgbClr val="121824"/>
                </a:solidFill>
                <a:latin typeface="Verdana"/>
              </a:defRPr>
            </a:pPr>
            <a:r>
              <a:t>Selezionato tra i migliori dischi del 2000 da Backroads Music. Pietra miliare della space ambient internazionale.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5696" y="1645920"/>
            <a:ext cx="3328416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BD7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200"/>
              </a:spcAft>
              <a:defRPr sz="1300" b="1">
                <a:solidFill>
                  <a:srgbClr val="121824"/>
                </a:solidFill>
                <a:latin typeface="Georgia"/>
              </a:defRPr>
            </a:pPr>
            <a:r>
              <a:t>THE TALISMAN (2006)</a:t>
            </a:r>
          </a:p>
          <a:p>
            <a:pPr>
              <a:spcAft>
                <a:spcPts val="600"/>
              </a:spcAft>
              <a:defRPr sz="1000" b="1">
                <a:solidFill>
                  <a:srgbClr val="9E822B"/>
                </a:solidFill>
                <a:latin typeface="Verdana"/>
              </a:defRPr>
            </a:pPr>
            <a:r>
              <a:t>La Svolta Oceanica</a:t>
            </a:r>
          </a:p>
          <a:p>
            <a:pPr>
              <a:defRPr sz="1000">
                <a:solidFill>
                  <a:srgbClr val="121824"/>
                </a:solidFill>
                <a:latin typeface="Verdana"/>
              </a:defRPr>
            </a:pPr>
            <a:r>
              <a:t>Creato interamente 'dentro' i sintetizzatori. L'opera che ha consacrato il suo grande seguito internazionale.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645920"/>
            <a:ext cx="3328416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BD7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200"/>
              </a:spcAft>
              <a:defRPr sz="1300" b="1">
                <a:solidFill>
                  <a:srgbClr val="121824"/>
                </a:solidFill>
                <a:latin typeface="Georgia"/>
              </a:defRPr>
            </a:pPr>
            <a:r>
              <a:t>ARS LUCIS (2009)</a:t>
            </a:r>
          </a:p>
          <a:p>
            <a:pPr>
              <a:spcAft>
                <a:spcPts val="600"/>
              </a:spcAft>
              <a:defRPr sz="1000" b="1">
                <a:solidFill>
                  <a:srgbClr val="9E822B"/>
                </a:solidFill>
                <a:latin typeface="Verdana"/>
              </a:defRPr>
            </a:pPr>
            <a:r>
              <a:t>Il Capolavoro Cattedrale</a:t>
            </a:r>
          </a:p>
          <a:p>
            <a:pPr>
              <a:defRPr sz="1000">
                <a:solidFill>
                  <a:srgbClr val="121824"/>
                </a:solidFill>
                <a:latin typeface="Verdana"/>
              </a:defRPr>
            </a:pPr>
            <a:r>
              <a:t>Oltre 1.2M di scrobble complessivi. Definita una 'cattedrale galattica' di luce e armonia spirituale.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069080"/>
            <a:ext cx="3328416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BD7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200"/>
              </a:spcAft>
              <a:defRPr sz="1300" b="1">
                <a:solidFill>
                  <a:srgbClr val="121824"/>
                </a:solidFill>
                <a:latin typeface="Georgia"/>
              </a:defRPr>
            </a:pPr>
            <a:r>
              <a:t>THE OCEAN INSIDE (2012)</a:t>
            </a:r>
          </a:p>
          <a:p>
            <a:pPr>
              <a:spcAft>
                <a:spcPts val="600"/>
              </a:spcAft>
              <a:defRPr sz="1000" b="1">
                <a:solidFill>
                  <a:srgbClr val="9E822B"/>
                </a:solidFill>
                <a:latin typeface="Verdana"/>
              </a:defRPr>
            </a:pPr>
            <a:r>
              <a:t>Il Doppio Album Maturo</a:t>
            </a:r>
          </a:p>
          <a:p>
            <a:pPr>
              <a:defRPr sz="1000">
                <a:solidFill>
                  <a:srgbClr val="121824"/>
                </a:solidFill>
                <a:latin typeface="Verdana"/>
              </a:defRPr>
            </a:pPr>
            <a:r>
              <a:t>Opus doppio di straordinaria profondità fluida, acclamato dai collezionisti e dalla critica specializzata.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5696" y="4069080"/>
            <a:ext cx="3328416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BD7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200"/>
              </a:spcAft>
              <a:defRPr sz="1300" b="1">
                <a:solidFill>
                  <a:srgbClr val="121824"/>
                </a:solidFill>
                <a:latin typeface="Georgia"/>
              </a:defRPr>
            </a:pPr>
            <a:r>
              <a:t>TRILOGIA NOCTURNES (2017-2021)</a:t>
            </a:r>
          </a:p>
          <a:p>
            <a:pPr>
              <a:spcAft>
                <a:spcPts val="600"/>
              </a:spcAft>
              <a:defRPr sz="1000" b="1">
                <a:solidFill>
                  <a:srgbClr val="9E822B"/>
                </a:solidFill>
                <a:latin typeface="Verdana"/>
              </a:defRPr>
            </a:pPr>
            <a:r>
              <a:t>L'Apogeo Notturno</a:t>
            </a:r>
          </a:p>
          <a:p>
            <a:pPr>
              <a:defRPr sz="1000">
                <a:solidFill>
                  <a:srgbClr val="121824"/>
                </a:solidFill>
                <a:latin typeface="Verdana"/>
              </a:defRPr>
            </a:pPr>
            <a:r>
              <a:t>Tre capitoli (I, II, III) ispirati alle fotografie notturne scattate in Aragona. Vertice di minimalismo.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9872" y="4069080"/>
            <a:ext cx="3328416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BD7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/>
          <a:lstStyle/>
          <a:p>
            <a:pPr algn="ctr">
              <a:spcAft>
                <a:spcPts val="200"/>
              </a:spcAft>
              <a:defRPr sz="1300" b="1">
                <a:solidFill>
                  <a:srgbClr val="121824"/>
                </a:solidFill>
                <a:latin typeface="Georgia"/>
              </a:defRPr>
            </a:pPr>
            <a:r>
              <a:t>ECLIPSE &amp; RECENTI (2024-2026)</a:t>
            </a:r>
          </a:p>
          <a:p>
            <a:pPr>
              <a:spcAft>
                <a:spcPts val="600"/>
              </a:spcAft>
              <a:defRPr sz="1000" b="1">
                <a:solidFill>
                  <a:srgbClr val="9E822B"/>
                </a:solidFill>
                <a:latin typeface="Verdana"/>
              </a:defRPr>
            </a:pPr>
            <a:r>
              <a:t>Le Nuove Frontiere</a:t>
            </a:r>
          </a:p>
          <a:p>
            <a:pPr>
              <a:defRPr sz="1000">
                <a:solidFill>
                  <a:srgbClr val="121824"/>
                </a:solidFill>
                <a:latin typeface="Verdana"/>
              </a:defRPr>
            </a:pPr>
            <a:r>
              <a:t>Con 'The Delicate Essence of Solitude', 'The Gentle Continuum' e 'Eclipse' (dedicato all'eclissi 2026).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114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9E822B"/>
                </a:solidFill>
                <a:latin typeface="Verdana"/>
              </a:defRPr>
            </a:pPr>
            <a:r>
              <a:t>CURATELA ARTISTICA DI DOMENICO PALMESE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121824"/>
                </a:solidFill>
                <a:latin typeface="Georgia"/>
              </a:defRPr>
            </a:pPr>
            <a:r>
              <a:t>I 10 Brani Selezionati per Radio Kerokrall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645920"/>
          <a:ext cx="1072865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3840480"/>
                <a:gridCol w="4389120"/>
                <a:gridCol w="1767535"/>
              </a:tblGrid>
              <a:tr h="415636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D4AF37"/>
                          </a:solidFill>
                          <a:latin typeface="Verdana"/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B132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D4AF37"/>
                          </a:solidFill>
                          <a:latin typeface="Verdana"/>
                        </a:defRPr>
                      </a:pPr>
                      <a:r>
                        <a:t>Titolo del Brano</a:t>
                      </a:r>
                    </a:p>
                  </a:txBody>
                  <a:tcPr>
                    <a:solidFill>
                      <a:srgbClr val="0B132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D4AF37"/>
                          </a:solidFill>
                          <a:latin typeface="Verdana"/>
                        </a:defRPr>
                      </a:pPr>
                      <a:r>
                        <a:t>Album di Appartenenza</a:t>
                      </a:r>
                    </a:p>
                  </a:txBody>
                  <a:tcPr>
                    <a:solidFill>
                      <a:srgbClr val="0B132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D4AF37"/>
                          </a:solidFill>
                          <a:latin typeface="Verdana"/>
                        </a:defRPr>
                      </a:pPr>
                      <a:r>
                        <a:t>Durata</a:t>
                      </a:r>
                    </a:p>
                  </a:txBody>
                  <a:tcPr>
                    <a:solidFill>
                      <a:srgbClr val="0B132B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1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Primordial Flower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Delicate Essence of Solitude (2024)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8:15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2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Mythic Shape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Delicate Essence of Solitude (2024)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14:59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3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Oracle of Dawn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Delicate Essence of Solitude (2024)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10:23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4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Soul Friend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Delicate Essence of Solitude (2024)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13:44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5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Persistent Mirage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Gentle Continuum (2026)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8:28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6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Unreachable Perspective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Gentle Continuum (2026)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10:28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7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Passage to the Luminous Now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Gentle Continuum (2026)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12:30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8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Atavic Beyond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The Gentle Continuum (2026)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10:19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</a:tr>
              <a:tr h="415636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9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Earth Womb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Splendid Labyrinths (2015)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7:55</a:t>
                      </a:r>
                    </a:p>
                  </a:txBody>
                  <a:tcPr marT="38100" marB="38100">
                    <a:solidFill>
                      <a:srgbClr val="FFFFFF"/>
                    </a:solidFill>
                  </a:tcPr>
                </a:tc>
              </a:tr>
              <a:tr h="415640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9E822B"/>
                          </a:solidFill>
                          <a:latin typeface="Verdana"/>
                        </a:defRPr>
                      </a:pPr>
                      <a:r>
                        <a:t>10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Wave of Reflection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Splendid Labyrinths (2015)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21824"/>
                          </a:solidFill>
                          <a:latin typeface="Verdana"/>
                        </a:defRPr>
                      </a:pPr>
                      <a:r>
                        <a:t>5:47</a:t>
                      </a:r>
                    </a:p>
                  </a:txBody>
                  <a:tcPr marT="38100" marB="38100">
                    <a:solidFill>
                      <a:srgbClr val="EFEB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11277295" cy="5943600"/>
          </a:xfrm>
          <a:prstGeom prst="rect">
            <a:avLst/>
          </a:prstGeom>
          <a:noFill/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200" b="1">
                <a:solidFill>
                  <a:srgbClr val="D4AF37"/>
                </a:solidFill>
                <a:latin typeface="Verdana"/>
              </a:defRPr>
            </a:pPr>
            <a:r>
              <a:t>RADIO KEROKRALL • THE SOUND OF INNER PEACE</a:t>
            </a:r>
          </a:p>
          <a:p>
            <a:pPr>
              <a:spcAft>
                <a:spcPts val="1600"/>
              </a:spcAft>
              <a:defRPr sz="3200" b="1">
                <a:solidFill>
                  <a:srgbClr val="FDFBF7"/>
                </a:solidFill>
                <a:latin typeface="Georgia"/>
              </a:defRPr>
            </a:pPr>
            <a:r>
              <a:t>Un'Affinità Elettiva nel Segno della Pace Interiore</a:t>
            </a:r>
          </a:p>
          <a:p>
            <a:pPr>
              <a:spcAft>
                <a:spcPts val="2400"/>
              </a:spcAft>
              <a:defRPr sz="1500">
                <a:solidFill>
                  <a:srgbClr val="D0D8E8"/>
                </a:solidFill>
                <a:latin typeface="Verdana"/>
              </a:defRPr>
            </a:pPr>
            <a:r>
              <a:t>La musica di Max Corbacho entra ufficialmente nel catalogo di Radio Kerokrall per offrire agli ascoltatori un santuario sonoro di profonda quiete, eleganza e connessione universale.</a:t>
            </a:r>
          </a:p>
          <a:p>
            <a:pPr>
              <a:spcAft>
                <a:spcPts val="2800"/>
              </a:spcAft>
              <a:defRPr sz="1800" i="1">
                <a:solidFill>
                  <a:srgbClr val="D4AF37"/>
                </a:solidFill>
                <a:latin typeface="Georgia"/>
              </a:defRPr>
            </a:pPr>
            <a:r>
              <a:t>«Pace • Eleganza • Natura • Silenzio • Tempo • Universalità»</a:t>
            </a:r>
          </a:p>
          <a:p>
            <a:pPr>
              <a:defRPr sz="1200">
                <a:solidFill>
                  <a:srgbClr val="FDFBF7"/>
                </a:solidFill>
                <a:latin typeface="Verdana"/>
              </a:defRPr>
            </a:pPr>
            <a:r>
              <a:t>Visita radiokerokrall.com per ascoltare i brani selezionati in alta qualità.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