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005840"/>
            <a:ext cx="10698480" cy="1920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5200">
                <a:solidFill>
                  <a:srgbClr val="F6F1E7"/>
                </a:solidFill>
                <a:latin typeface="Georgia"/>
              </a:defRPr>
            </a:pPr>
            <a:r>
              <a:t>Gigi Masin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880360"/>
            <a:ext cx="103327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>
                <a:solidFill>
                  <a:srgbClr val="CDB174"/>
                </a:solidFill>
              </a:defRPr>
            </a:pPr>
            <a:r>
              <a:t>Venice, ambient music and the art of listening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6080760"/>
            <a:ext cx="10515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BECACF"/>
                </a:solidFill>
              </a:defRPr>
            </a:pPr>
            <a:r>
              <a:t>RADIO KEROKRALL  ·  EDITORIAL PROFILE  · 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CDB174"/>
                </a:solidFill>
              </a:defRPr>
            </a:pPr>
            <a:r>
              <a:t>RADIO KEROKRALL · ARTIST PORTRAIT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F6F1E7"/>
                </a:solidFill>
                <a:latin typeface="Georgia"/>
              </a:defRPr>
            </a:pPr>
            <a:r>
              <a:t>A sound shaped by space and time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10881360" cy="1097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F6F1E7"/>
                </a:solidFill>
                <a:latin typeface="Aptos"/>
              </a:defRPr>
            </a:pPr>
            <a:r>
              <a:t>Gigi Masin is a Venetian composer and musician associated with ambient music.</a:t>
            </a:r>
          </a:p>
          <a:p>
            <a:pPr>
              <a:spcAft>
                <a:spcPts val="1600"/>
              </a:spcAft>
              <a:defRPr sz="2100">
                <a:solidFill>
                  <a:srgbClr val="F6F1E7"/>
                </a:solidFill>
                <a:latin typeface="Aptos"/>
              </a:defRPr>
            </a:pPr>
            <a:r>
              <a:t>His recordings often place keyboards and electronics alongside acoustic timbres and environmental sound.</a:t>
            </a:r>
          </a:p>
          <a:p>
            <a:pPr>
              <a:spcAft>
                <a:spcPts val="1600"/>
              </a:spcAft>
              <a:defRPr sz="2100">
                <a:solidFill>
                  <a:srgbClr val="F6F1E7"/>
                </a:solidFill>
                <a:latin typeface="Aptos"/>
              </a:defRPr>
            </a:pPr>
            <a:r>
              <a:t>Rather than filling every moment, the music gives room to resonance, pauses and gradual change.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CDB174"/>
                </a:solidFill>
              </a:defRPr>
            </a:pPr>
            <a:r>
              <a:t>RADIO KEROKRALL · ARTIST PORTRAIT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F6F1E7"/>
                </a:solidFill>
                <a:latin typeface="Georgia"/>
              </a:defRPr>
            </a:pPr>
            <a:r>
              <a:t>Wind · the independent debut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10881360" cy="1097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F6F1E7"/>
                </a:solidFill>
                <a:latin typeface="Aptos"/>
              </a:defRPr>
            </a:pPr>
            <a:r>
              <a:t>Released independently in 1986, Wind became the work that introduced Masin’s distinctive, spacious sound.</a:t>
            </a:r>
          </a:p>
          <a:p>
            <a:pPr>
              <a:spcAft>
                <a:spcPts val="1600"/>
              </a:spcAft>
              <a:defRPr sz="2000">
                <a:solidFill>
                  <a:srgbClr val="F6F1E7"/>
                </a:solidFill>
                <a:latin typeface="Aptos"/>
              </a:defRPr>
            </a:pPr>
            <a:r>
              <a:t>Its initial circulation was limited; later reissues brought the album to a wider audience.</a:t>
            </a:r>
          </a:p>
          <a:p>
            <a:pPr>
              <a:spcAft>
                <a:spcPts val="1600"/>
              </a:spcAft>
              <a:defRPr sz="2000">
                <a:solidFill>
                  <a:srgbClr val="F6F1E7"/>
                </a:solidFill>
                <a:latin typeface="Aptos"/>
              </a:defRPr>
            </a:pPr>
            <a:r>
              <a:t>Numero Group announced a restored and remastered 40th-anniversary edition for 30 October 2026.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CDB174"/>
                </a:solidFill>
              </a:defRPr>
            </a:pPr>
            <a:r>
              <a:t>RADIO KEROKRALL · ARTIST PORTRAIT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F6F1E7"/>
                </a:solidFill>
                <a:latin typeface="Georgia"/>
              </a:defRPr>
            </a:pPr>
            <a:r>
              <a:t>A catalogue built through collaboration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10881360" cy="1097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900">
                <a:solidFill>
                  <a:srgbClr val="F6F1E7"/>
                </a:solidFill>
                <a:latin typeface="Aptos"/>
              </a:defRPr>
            </a:pPr>
            <a:r>
              <a:t>1989 · Les Nouvelles Musiques de Chambre Vol. 2, with Charles Hayward</a:t>
            </a:r>
          </a:p>
          <a:p>
            <a:pPr>
              <a:spcAft>
                <a:spcPts val="1600"/>
              </a:spcAft>
              <a:defRPr sz="1900">
                <a:solidFill>
                  <a:srgbClr val="F6F1E7"/>
                </a:solidFill>
                <a:latin typeface="Aptos"/>
              </a:defRPr>
            </a:pPr>
            <a:r>
              <a:t>1991 · The Wind Collector, with Alessandro Monti</a:t>
            </a:r>
          </a:p>
          <a:p>
            <a:pPr>
              <a:spcAft>
                <a:spcPts val="1600"/>
              </a:spcAft>
              <a:defRPr sz="1900">
                <a:solidFill>
                  <a:srgbClr val="F6F1E7"/>
                </a:solidFill>
                <a:latin typeface="Aptos"/>
              </a:defRPr>
            </a:pPr>
            <a:r>
              <a:t>2014 · Talk to the Sea, a retrospective collection released by Music From Memory</a:t>
            </a:r>
          </a:p>
          <a:p>
            <a:pPr>
              <a:spcAft>
                <a:spcPts val="1600"/>
              </a:spcAft>
              <a:defRPr sz="1900">
                <a:solidFill>
                  <a:srgbClr val="F6F1E7"/>
                </a:solidFill>
                <a:latin typeface="Aptos"/>
              </a:defRPr>
            </a:pPr>
            <a:r>
              <a:t>Gaussian Curve · Clouds and The Distance, with Jonny Nash and Young Marco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CDB174"/>
                </a:solidFill>
              </a:defRPr>
            </a:pPr>
            <a:r>
              <a:t>RADIO KEROKRALL · ARTIST PORTRAIT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F6F1E7"/>
                </a:solidFill>
                <a:latin typeface="Georgia"/>
              </a:defRPr>
            </a:pPr>
            <a:r>
              <a:t>A new chapter in 2026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10881360" cy="1097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000">
                <a:solidFill>
                  <a:srgbClr val="F6F1E7"/>
                </a:solidFill>
                <a:latin typeface="Aptos"/>
              </a:defRPr>
            </a:pPr>
            <a:r>
              <a:t>Movement, released by Sacred Bones Records on 29 May 2026, is a new solo album.</a:t>
            </a:r>
          </a:p>
          <a:p>
            <a:pPr>
              <a:spcAft>
                <a:spcPts val="1600"/>
              </a:spcAft>
              <a:defRPr sz="2000">
                <a:solidFill>
                  <a:srgbClr val="F6F1E7"/>
                </a:solidFill>
                <a:latin typeface="Aptos"/>
              </a:defRPr>
            </a:pPr>
            <a:r>
              <a:t>Alongside it, the anniversary edition of Wind revisits an early work from a different moment in the catalogue.</a:t>
            </a:r>
          </a:p>
          <a:p>
            <a:pPr>
              <a:spcAft>
                <a:spcPts val="1600"/>
              </a:spcAft>
              <a:defRPr sz="2000">
                <a:solidFill>
                  <a:srgbClr val="F6F1E7"/>
                </a:solidFill>
                <a:latin typeface="Aptos"/>
              </a:defRPr>
            </a:pPr>
            <a:r>
              <a:t>Together they frame an artist whose work continues to move between reflection, collaboration and change.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CDB174"/>
                </a:solidFill>
              </a:defRPr>
            </a:pPr>
            <a:r>
              <a:t>RADIO KEROKRALL · ARTIST PORTRAIT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F6F1E7"/>
                </a:solidFill>
                <a:latin typeface="Georgia"/>
              </a:defRPr>
            </a:pPr>
            <a:r>
              <a:t>Listening notes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10881360" cy="1097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100">
                <a:solidFill>
                  <a:srgbClr val="F6F1E7"/>
                </a:solidFill>
                <a:latin typeface="Aptos"/>
              </a:defRPr>
            </a:pPr>
            <a:r>
              <a:t>Listen for slowly shifting harmony and soft-edged timbres.</a:t>
            </a:r>
          </a:p>
          <a:p>
            <a:pPr>
              <a:spcAft>
                <a:spcPts val="1600"/>
              </a:spcAft>
              <a:defRPr sz="2100">
                <a:solidFill>
                  <a:srgbClr val="F6F1E7"/>
                </a:solidFill>
                <a:latin typeface="Aptos"/>
              </a:defRPr>
            </a:pPr>
            <a:r>
              <a:t>Notice how repetition creates continuity while small changes keep the music in motion.</a:t>
            </a:r>
          </a:p>
          <a:p>
            <a:pPr>
              <a:spcAft>
                <a:spcPts val="1600"/>
              </a:spcAft>
              <a:defRPr sz="2100">
                <a:solidFill>
                  <a:srgbClr val="F6F1E7"/>
                </a:solidFill>
                <a:latin typeface="Aptos"/>
              </a:defRPr>
            </a:pPr>
            <a:r>
              <a:t>Treat the sound as a landscape to enter, rather than background to consume.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CDB174"/>
                </a:solidFill>
              </a:defRPr>
            </a:pPr>
            <a:r>
              <a:t>RADIO KEROKRALL · ARTIST PORTRAIT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F6F1E7"/>
                </a:solidFill>
                <a:latin typeface="Georgia"/>
              </a:defRPr>
            </a:pPr>
            <a:r>
              <a:t>Radio Kerokrall · editorial selection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10881360" cy="1097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900">
                <a:solidFill>
                  <a:srgbClr val="F6F1E7"/>
                </a:solidFill>
                <a:latin typeface="Aptos"/>
              </a:defRPr>
            </a:pPr>
            <a:r>
              <a:t>24 recordings are loaded in Citrus3: 10 from Wind — Deluxe Version and 14 from Talk To The Sea.</a:t>
            </a:r>
          </a:p>
          <a:p>
            <a:pPr>
              <a:spcAft>
                <a:spcPts val="1600"/>
              </a:spcAft>
              <a:defRPr sz="1900">
                <a:solidFill>
                  <a:srgbClr val="F6F1E7"/>
                </a:solidFill>
                <a:latin typeface="Aptos"/>
              </a:defRPr>
            </a:pPr>
            <a:r>
              <a:t>They are selected for Radio Kerokrall’s future scheduled, linear programming.</a:t>
            </a:r>
          </a:p>
          <a:p>
            <a:pPr>
              <a:spcAft>
                <a:spcPts val="1600"/>
              </a:spcAft>
              <a:defRPr sz="1900">
                <a:solidFill>
                  <a:srgbClr val="F6F1E7"/>
                </a:solidFill>
                <a:latin typeface="Aptos"/>
              </a:defRPr>
            </a:pPr>
            <a:r>
              <a:t>Broadcast is planned for 2027, after applicable Italian SIAE/SCF obligations have been fulfilled. The page provides no music downloads or on-demand playback.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 b="1">
                <a:solidFill>
                  <a:srgbClr val="CDB174"/>
                </a:solidFill>
              </a:defRPr>
            </a:pPr>
            <a:r>
              <a:t>RADIO KEROKRALL · ARTIST PORTRAIT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86868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>
                <a:solidFill>
                  <a:srgbClr val="F6F1E7"/>
                </a:solidFill>
                <a:latin typeface="Georgia"/>
              </a:defRPr>
            </a:pPr>
            <a:r>
              <a:t>Sources and editorial note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10881360" cy="10972"/>
          </a:xfrm>
          <a:prstGeom prst="rect">
            <a:avLst/>
          </a:prstGeom>
          <a:solidFill>
            <a:srgbClr val="CDB1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2011680"/>
            <a:ext cx="1060704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1700">
                <a:solidFill>
                  <a:srgbClr val="F6F1E7"/>
                </a:solidFill>
                <a:latin typeface="Aptos"/>
              </a:defRPr>
            </a:pPr>
            <a:r>
              <a:t>Numero Group · Wind (40th Anniversary Edition)</a:t>
            </a:r>
          </a:p>
          <a:p>
            <a:pPr>
              <a:spcAft>
                <a:spcPts val="1600"/>
              </a:spcAft>
              <a:defRPr sz="1700">
                <a:solidFill>
                  <a:srgbClr val="F6F1E7"/>
                </a:solidFill>
                <a:latin typeface="Aptos"/>
              </a:defRPr>
            </a:pPr>
            <a:r>
              <a:t>Sacred Bones Records · Movement</a:t>
            </a:r>
          </a:p>
          <a:p>
            <a:pPr>
              <a:spcAft>
                <a:spcPts val="1600"/>
              </a:spcAft>
              <a:defRPr sz="1700">
                <a:solidFill>
                  <a:srgbClr val="F6F1E7"/>
                </a:solidFill>
                <a:latin typeface="Aptos"/>
              </a:defRPr>
            </a:pPr>
            <a:r>
              <a:t>Music From Memory · Gigi Masin catalogue and Talk To The Sea</a:t>
            </a:r>
          </a:p>
          <a:p>
            <a:pPr>
              <a:spcAft>
                <a:spcPts val="1600"/>
              </a:spcAft>
              <a:defRPr sz="1700">
                <a:solidFill>
                  <a:srgbClr val="F6F1E7"/>
                </a:solidFill>
                <a:latin typeface="Aptos"/>
              </a:defRPr>
            </a:pPr>
            <a:r>
              <a:t>Powerline Agency · artist biography</a:t>
            </a:r>
          </a:p>
          <a:p>
            <a:pPr>
              <a:spcAft>
                <a:spcPts val="1600"/>
              </a:spcAft>
              <a:defRPr sz="1700">
                <a:solidFill>
                  <a:srgbClr val="F6F1E7"/>
                </a:solidFill>
                <a:latin typeface="Aptos"/>
              </a:defRPr>
            </a:pPr>
            <a:r>
              <a:t>This presentation avoids unsourced quotations, private family details and unverified sampling claims. Aesthetic descriptions are editorial readings, not attributed statements.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