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0" d="100"/>
          <a:sy n="110" d="100"/>
        </p:scale>
        <p:origin x="59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8640" y="548640"/>
            <a:ext cx="11094415" cy="5760720"/>
          </a:xfrm>
          <a:prstGeom prst="rect">
            <a:avLst/>
          </a:prstGeom>
          <a:noFill/>
          <a:ln w="2540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5180990" y="868680"/>
            <a:ext cx="1828800" cy="1645920"/>
          </a:xfrm>
          <a:prstGeom prst="ellipse">
            <a:avLst/>
          </a:prstGeom>
          <a:solidFill>
            <a:srgbClr val="16263B"/>
          </a:solidFill>
          <a:ln w="2540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320040" rIns="0" rtlCol="0" anchor="ctr"/>
          <a:lstStyle/>
          <a:p>
            <a:pPr algn="ctr">
              <a:defRPr sz="1000" b="1">
                <a:solidFill>
                  <a:srgbClr val="D4AF37"/>
                </a:solidFill>
                <a:latin typeface="Verdana"/>
              </a:defRPr>
            </a:pPr>
            <a:r>
              <a:rPr dirty="0"/>
              <a:t>RADIO</a:t>
            </a:r>
          </a:p>
          <a:p>
            <a:pPr algn="ctr">
              <a:defRPr sz="1200" b="1">
                <a:solidFill>
                  <a:srgbClr val="FAF9F6"/>
                </a:solidFill>
                <a:latin typeface="Georgia"/>
              </a:defRPr>
            </a:pPr>
            <a:r>
              <a:rPr dirty="0"/>
              <a:t>KEROKRALL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697480"/>
            <a:ext cx="103628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D4AF37"/>
                </a:solidFill>
                <a:latin typeface="Georgia"/>
              </a:defRPr>
            </a:pPr>
            <a:r>
              <a:t>FIONA JOY HAWKINS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84048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FAF9F6"/>
                </a:solidFill>
                <a:latin typeface="Verdana"/>
              </a:defRPr>
            </a:pPr>
            <a:r>
              <a:t>Dossier Informativo per la Programmazione Musicale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846320"/>
            <a:ext cx="10362895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1">
                <a:solidFill>
                  <a:srgbClr val="B4BECD"/>
                </a:solidFill>
                <a:latin typeface="Verdana"/>
              </a:defRPr>
            </a:pPr>
            <a:r>
              <a:t>RADIO KEROKRALL • THE SOUND OF INNER PEACE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464" y="598714"/>
            <a:ext cx="2185852" cy="218585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D4AF37"/>
                </a:solidFill>
                <a:latin typeface="Verdana"/>
              </a:defRPr>
            </a:pPr>
            <a:r>
              <a:t>RADIO KEROKRALL • PROGRAMMAZIONE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600" b="1">
                <a:solidFill>
                  <a:srgbClr val="FAF9F6"/>
                </a:solidFill>
                <a:latin typeface="Georgia"/>
              </a:defRPr>
            </a:pPr>
            <a:r>
              <a:t>Profilo Artistico e Genere Musicale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1000">
                <a:solidFill>
                  <a:srgbClr val="B4BECD"/>
                </a:solidFill>
                <a:latin typeface="Verdana"/>
              </a:defRPr>
            </a:pPr>
            <a:r>
              <a:t>Radio Kerokrall — The Sound of Inner Peace | Speciale Fiona Joy Hawkins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3328416" cy="4389120"/>
          </a:xfrm>
          <a:prstGeom prst="roundRect">
            <a:avLst/>
          </a:prstGeom>
          <a:solidFill>
            <a:srgbClr val="16263B"/>
          </a:solidFill>
          <a:ln w="1270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74320" rIns="228600" rtlCol="0" anchor="ctr"/>
          <a:lstStyle/>
          <a:p>
            <a:pPr algn="ctr">
              <a:spcAft>
                <a:spcPts val="1400"/>
              </a:spcAft>
              <a:defRPr sz="1800" b="1">
                <a:solidFill>
                  <a:srgbClr val="D4AF37"/>
                </a:solidFill>
                <a:latin typeface="Georgia"/>
              </a:defRPr>
            </a:pPr>
            <a:r>
              <a:t>Identità Musicale</a:t>
            </a:r>
          </a:p>
          <a:p>
            <a:pPr>
              <a:spcBef>
                <a:spcPts val="600"/>
              </a:spcBef>
              <a:defRPr sz="1300">
                <a:solidFill>
                  <a:srgbClr val="FAF9F6"/>
                </a:solidFill>
                <a:latin typeface="Verdana"/>
              </a:defRPr>
            </a:pPr>
            <a:r>
              <a:t>Pianista, compositrice e cantante australiana di formazione classica. Il suo stile unico intreccia Neoclassicismo, New Age, musica celtica, jazz e world music, creando atmosfere evocative e senza tempo.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25696" y="1737360"/>
            <a:ext cx="3328416" cy="4389120"/>
          </a:xfrm>
          <a:prstGeom prst="roundRect">
            <a:avLst/>
          </a:prstGeom>
          <a:solidFill>
            <a:srgbClr val="16263B"/>
          </a:solidFill>
          <a:ln w="1270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74320" rIns="228600" rtlCol="0" anchor="ctr"/>
          <a:lstStyle/>
          <a:p>
            <a:pPr algn="ctr">
              <a:spcAft>
                <a:spcPts val="1400"/>
              </a:spcAft>
              <a:defRPr sz="1800" b="1">
                <a:solidFill>
                  <a:srgbClr val="D4AF37"/>
                </a:solidFill>
                <a:latin typeface="Georgia"/>
              </a:defRPr>
            </a:pPr>
            <a:r>
              <a:t>Il Suono della Pace Interiore</a:t>
            </a:r>
          </a:p>
          <a:p>
            <a:pPr>
              <a:spcBef>
                <a:spcPts val="600"/>
              </a:spcBef>
              <a:defRPr sz="1300">
                <a:solidFill>
                  <a:srgbClr val="FAF9F6"/>
                </a:solidFill>
                <a:latin typeface="Verdana"/>
              </a:defRPr>
            </a:pPr>
            <a:r>
              <a:t>La sua musica è concepita come un'esperienza terapeutica per l'anima: composizioni fluide e contemplative studiate per ridurre lo stress, favorire il relax profondo e la meditazione.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119872" y="1737360"/>
            <a:ext cx="3328416" cy="4389120"/>
          </a:xfrm>
          <a:prstGeom prst="roundRect">
            <a:avLst/>
          </a:prstGeom>
          <a:solidFill>
            <a:srgbClr val="16263B"/>
          </a:solidFill>
          <a:ln w="1270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74320" rIns="228600" rtlCol="0" anchor="ctr"/>
          <a:lstStyle/>
          <a:p>
            <a:pPr algn="ctr">
              <a:spcAft>
                <a:spcPts val="1400"/>
              </a:spcAft>
              <a:defRPr sz="1800" b="1">
                <a:solidFill>
                  <a:srgbClr val="D4AF37"/>
                </a:solidFill>
                <a:latin typeface="Georgia"/>
              </a:defRPr>
            </a:pPr>
            <a:r>
              <a:t>Pianoforte &amp; Alta Fedeltà</a:t>
            </a:r>
          </a:p>
          <a:p>
            <a:pPr>
              <a:spcBef>
                <a:spcPts val="600"/>
              </a:spcBef>
              <a:defRPr sz="1300">
                <a:solidFill>
                  <a:srgbClr val="FAF9F6"/>
                </a:solidFill>
                <a:latin typeface="Verdana"/>
              </a:defRPr>
            </a:pPr>
            <a:r>
              <a:t>Utilizza pianoforti a gran coda australiani Stuart &amp; Sons (inclusi i modelli a 108 tasti) e incisioni audiofile ad alta risoluzione (DSD e SACD) che garantiscono un'esperienza d'ascolto pura e avvolgente.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D4AF37"/>
                </a:solidFill>
                <a:latin typeface="Verdana"/>
              </a:defRPr>
            </a:pPr>
            <a:r>
              <a:t>RADIO KEROKRALL • PROGRAMMAZIONE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600" b="1">
                <a:solidFill>
                  <a:srgbClr val="FAF9F6"/>
                </a:solidFill>
                <a:latin typeface="Georgia"/>
              </a:defRPr>
            </a:pPr>
            <a:r>
              <a:t>Origini, Formazione e Filosofia Artistica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1000">
                <a:solidFill>
                  <a:srgbClr val="B4BECD"/>
                </a:solidFill>
                <a:latin typeface="Verdana"/>
              </a:defRPr>
            </a:pPr>
            <a:r>
              <a:t>Radio Kerokrall — The Sound of Inner Peace | Speciale Fiona Joy Hawkins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5175504" cy="4389120"/>
          </a:xfrm>
          <a:prstGeom prst="roundRect">
            <a:avLst/>
          </a:prstGeom>
          <a:solidFill>
            <a:srgbClr val="16263B"/>
          </a:solidFill>
          <a:ln w="1270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ctr">
              <a:spcAft>
                <a:spcPts val="1200"/>
              </a:spcAft>
              <a:defRPr sz="2000" b="1">
                <a:solidFill>
                  <a:srgbClr val="D4AF37"/>
                </a:solidFill>
                <a:latin typeface="Georgia"/>
              </a:defRPr>
            </a:pPr>
            <a:r>
              <a:t>Origini e Formazione Classica</a:t>
            </a:r>
          </a:p>
          <a:p>
            <a:pPr>
              <a:spcAft>
                <a:spcPts val="1000"/>
              </a:spcAft>
              <a:defRPr sz="1300">
                <a:solidFill>
                  <a:srgbClr val="FAF9F6"/>
                </a:solidFill>
                <a:latin typeface="Verdana"/>
              </a:defRPr>
            </a:pPr>
            <a:r>
              <a:t>• Nata a Cessnock (Nuovo Galles del Sud), è cresciuta tra Newcastle e Tamworth, componendo i primi brani prima dell'adolescenza.</a:t>
            </a:r>
          </a:p>
          <a:p>
            <a:pPr>
              <a:spcAft>
                <a:spcPts val="1000"/>
              </a:spcAft>
              <a:defRPr sz="1300">
                <a:solidFill>
                  <a:srgbClr val="FAF9F6"/>
                </a:solidFill>
                <a:latin typeface="Verdana"/>
              </a:defRPr>
            </a:pPr>
            <a:r>
              <a:t>• Ha studiato al Conservatorio di Tamworth sotto la guida di Ursula Bakker, perfezionandosi con Es Clarke e Maureen Newell.</a:t>
            </a:r>
          </a:p>
          <a:p>
            <a:pPr>
              <a:spcAft>
                <a:spcPts val="1000"/>
              </a:spcAft>
              <a:defRPr sz="1300">
                <a:solidFill>
                  <a:srgbClr val="FAF9F6"/>
                </a:solidFill>
                <a:latin typeface="Verdana"/>
              </a:defRPr>
            </a:pPr>
            <a:r>
              <a:t>• Ha fuso la disciplina dei maestri classici (Chopin, Mendelssohn) con la sensibilità di innovatori contemporanei come George Winston e Michael Nyman.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78270" y="1737360"/>
            <a:ext cx="5175504" cy="4389120"/>
          </a:xfrm>
          <a:prstGeom prst="roundRect">
            <a:avLst/>
          </a:prstGeom>
          <a:solidFill>
            <a:srgbClr val="16263B"/>
          </a:solidFill>
          <a:ln w="1270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ctr">
              <a:spcAft>
                <a:spcPts val="1200"/>
              </a:spcAft>
              <a:defRPr sz="2000" b="1">
                <a:solidFill>
                  <a:srgbClr val="D4AF37"/>
                </a:solidFill>
                <a:latin typeface="Georgia"/>
              </a:defRPr>
            </a:pPr>
            <a:r>
              <a:t>Poetica e Connessione Ecologica</a:t>
            </a:r>
          </a:p>
          <a:p>
            <a:pPr>
              <a:spcAft>
                <a:spcPts val="1000"/>
              </a:spcAft>
              <a:defRPr sz="1300">
                <a:solidFill>
                  <a:srgbClr val="FAF9F6"/>
                </a:solidFill>
                <a:latin typeface="Verdana"/>
              </a:defRPr>
            </a:pPr>
            <a:r>
              <a:t>• La musica come linguaggio universale di guarigione interiore e ponte di connessione ancestrale con l'ascoltatore.</a:t>
            </a:r>
          </a:p>
          <a:p>
            <a:pPr>
              <a:spcAft>
                <a:spcPts val="1000"/>
              </a:spcAft>
              <a:defRPr sz="1300">
                <a:solidFill>
                  <a:srgbClr val="FAF9F6"/>
                </a:solidFill>
                <a:latin typeface="Verdana"/>
              </a:defRPr>
            </a:pPr>
            <a:r>
              <a:t>• Profonda ispirazione tratta dagli elementi naturali (terra, acqua, fuoco) e forte impegno verso la tutela dell'ambiente e del clima.</a:t>
            </a:r>
          </a:p>
          <a:p>
            <a:pPr>
              <a:spcAft>
                <a:spcPts val="1000"/>
              </a:spcAft>
              <a:defRPr sz="1300">
                <a:solidFill>
                  <a:srgbClr val="FAF9F6"/>
                </a:solidFill>
                <a:latin typeface="Verdana"/>
              </a:defRPr>
            </a:pPr>
            <a:r>
              <a:t>• Ogni composizione narra una storia emozionale ideata per condurre la mente a uno stato di profonda meditazione e consapevolezza.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D4AF37"/>
                </a:solidFill>
                <a:latin typeface="Verdana"/>
              </a:defRPr>
            </a:pPr>
            <a:r>
              <a:t>RADIO KEROKRALL • PROGRAMMAZIONE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600" b="1">
                <a:solidFill>
                  <a:srgbClr val="FAF9F6"/>
                </a:solidFill>
                <a:latin typeface="Georgia"/>
              </a:defRPr>
            </a:pPr>
            <a:r>
              <a:t>Discografia Consigliata per il Palinsesto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1000">
                <a:solidFill>
                  <a:srgbClr val="B4BECD"/>
                </a:solidFill>
                <a:latin typeface="Verdana"/>
              </a:defRPr>
            </a:pPr>
            <a:r>
              <a:t>Radio Kerokrall — The Sound of Inner Peace | Speciale Fiona Joy Hawkins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5175504" cy="1280160"/>
          </a:xfrm>
          <a:prstGeom prst="roundRect">
            <a:avLst/>
          </a:prstGeom>
          <a:solidFill>
            <a:srgbClr val="16263B"/>
          </a:solidFill>
          <a:ln w="1270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37160" rIns="182880" rtlCol="0" anchor="ctr"/>
          <a:lstStyle/>
          <a:p>
            <a:pPr algn="ctr">
              <a:defRPr sz="1500" b="1">
                <a:solidFill>
                  <a:srgbClr val="D4AF37"/>
                </a:solidFill>
                <a:latin typeface="Georgia"/>
              </a:defRPr>
            </a:pPr>
            <a:r>
              <a:t>Portrait of a Waterfall (2005)</a:t>
            </a:r>
          </a:p>
          <a:p>
            <a:pPr>
              <a:spcBef>
                <a:spcPts val="300"/>
              </a:spcBef>
              <a:defRPr sz="1100">
                <a:solidFill>
                  <a:srgbClr val="FAF9F6"/>
                </a:solidFill>
                <a:latin typeface="Verdana"/>
              </a:defRPr>
            </a:pPr>
            <a:r>
              <a:t>Debutto straordinario giunto al 1° posto nelle classifiche mondiali New Age Reporter (NAR).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72784" y="1737360"/>
            <a:ext cx="5175504" cy="1280160"/>
          </a:xfrm>
          <a:prstGeom prst="roundRect">
            <a:avLst/>
          </a:prstGeom>
          <a:solidFill>
            <a:srgbClr val="16263B"/>
          </a:solidFill>
          <a:ln w="1270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37160" rIns="182880" rtlCol="0" anchor="ctr"/>
          <a:lstStyle/>
          <a:p>
            <a:pPr algn="ctr">
              <a:defRPr sz="1500" b="1">
                <a:solidFill>
                  <a:srgbClr val="D4AF37"/>
                </a:solidFill>
                <a:latin typeface="Georgia"/>
              </a:defRPr>
            </a:pPr>
            <a:r>
              <a:t>Blue Dream (2008)</a:t>
            </a:r>
          </a:p>
          <a:p>
            <a:pPr>
              <a:spcBef>
                <a:spcPts val="300"/>
              </a:spcBef>
              <a:defRPr sz="1100">
                <a:solidFill>
                  <a:srgbClr val="FAF9F6"/>
                </a:solidFill>
                <a:latin typeface="Verdana"/>
              </a:defRPr>
            </a:pPr>
            <a:r>
              <a:t>Prodotto da Will Ackerman (Windham Hill); 3 premi ZMR tra cui Album dell'Anno e finalista agli ARIA Awards.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246120"/>
            <a:ext cx="5175504" cy="1280160"/>
          </a:xfrm>
          <a:prstGeom prst="roundRect">
            <a:avLst/>
          </a:prstGeom>
          <a:solidFill>
            <a:srgbClr val="16263B"/>
          </a:solidFill>
          <a:ln w="1270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37160" rIns="182880" rtlCol="0" anchor="ctr"/>
          <a:lstStyle/>
          <a:p>
            <a:pPr algn="ctr">
              <a:defRPr sz="1500" b="1">
                <a:solidFill>
                  <a:srgbClr val="D4AF37"/>
                </a:solidFill>
                <a:latin typeface="Georgia"/>
              </a:defRPr>
            </a:pPr>
            <a:r>
              <a:t>600 Years in a Moment (2013)</a:t>
            </a:r>
          </a:p>
          <a:p>
            <a:pPr>
              <a:spcBef>
                <a:spcPts val="300"/>
              </a:spcBef>
              <a:defRPr sz="1100">
                <a:solidFill>
                  <a:srgbClr val="FAF9F6"/>
                </a:solidFill>
                <a:latin typeface="Verdana"/>
              </a:defRPr>
            </a:pPr>
            <a:r>
              <a:t>Pianoforte intrecciato a strumenti etnici mondiali (Irlanda, Tibet, Africa, Nativi); Premio ZMR Best Piano Album.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72784" y="3246120"/>
            <a:ext cx="5175504" cy="1280160"/>
          </a:xfrm>
          <a:prstGeom prst="roundRect">
            <a:avLst/>
          </a:prstGeom>
          <a:solidFill>
            <a:srgbClr val="16263B"/>
          </a:solidFill>
          <a:ln w="1270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37160" rIns="182880" rtlCol="0" anchor="ctr"/>
          <a:lstStyle/>
          <a:p>
            <a:pPr algn="ctr">
              <a:defRPr sz="1500" b="1">
                <a:solidFill>
                  <a:srgbClr val="D4AF37"/>
                </a:solidFill>
                <a:latin typeface="Georgia"/>
              </a:defRPr>
            </a:pPr>
            <a:r>
              <a:t>Into the Mist (2017)</a:t>
            </a:r>
          </a:p>
          <a:p>
            <a:pPr>
              <a:spcBef>
                <a:spcPts val="300"/>
              </a:spcBef>
              <a:defRPr sz="1100">
                <a:solidFill>
                  <a:srgbClr val="FAF9F6"/>
                </a:solidFill>
                <a:latin typeface="Verdana"/>
              </a:defRPr>
            </a:pPr>
            <a:r>
              <a:t>Elegante produzione di solo pianoforte registrata in alta risoluzione audiofila per la Blue Coast Records.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4754880"/>
            <a:ext cx="5175504" cy="1280160"/>
          </a:xfrm>
          <a:prstGeom prst="roundRect">
            <a:avLst/>
          </a:prstGeom>
          <a:solidFill>
            <a:srgbClr val="16263B"/>
          </a:solidFill>
          <a:ln w="1270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37160" rIns="182880" rtlCol="0" anchor="ctr"/>
          <a:lstStyle/>
          <a:p>
            <a:pPr algn="ctr">
              <a:defRPr sz="1500" b="1">
                <a:solidFill>
                  <a:srgbClr val="D4AF37"/>
                </a:solidFill>
                <a:latin typeface="Georgia"/>
              </a:defRPr>
            </a:pPr>
            <a:r>
              <a:t>Moving Through Worlds (2020)</a:t>
            </a:r>
          </a:p>
          <a:p>
            <a:pPr>
              <a:spcBef>
                <a:spcPts val="300"/>
              </a:spcBef>
              <a:defRPr sz="1100">
                <a:solidFill>
                  <a:srgbClr val="FAF9F6"/>
                </a:solidFill>
                <a:latin typeface="Verdana"/>
              </a:defRPr>
            </a:pPr>
            <a:r>
              <a:t>Opera introspettiva incentrata sui temi della natura, del cambiamento climatico e degli elementi.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72784" y="4754880"/>
            <a:ext cx="5175504" cy="1280160"/>
          </a:xfrm>
          <a:prstGeom prst="roundRect">
            <a:avLst/>
          </a:prstGeom>
          <a:solidFill>
            <a:srgbClr val="16263B"/>
          </a:solidFill>
          <a:ln w="1270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37160" rIns="182880" rtlCol="0" anchor="ctr"/>
          <a:lstStyle/>
          <a:p>
            <a:pPr algn="ctr">
              <a:defRPr sz="1500" b="1">
                <a:solidFill>
                  <a:srgbClr val="D4AF37"/>
                </a:solidFill>
                <a:latin typeface="Georgia"/>
              </a:defRPr>
            </a:pPr>
            <a:r>
              <a:t>When Shadows Talk</a:t>
            </a:r>
          </a:p>
          <a:p>
            <a:pPr>
              <a:spcBef>
                <a:spcPts val="300"/>
              </a:spcBef>
              <a:defRPr sz="1100">
                <a:solidFill>
                  <a:srgbClr val="FAF9F6"/>
                </a:solidFill>
                <a:latin typeface="Verdana"/>
              </a:defRPr>
            </a:pPr>
            <a:r>
              <a:t>Produzione recente pensata come un vero e proprio percorso di meditazione, quiete e rilassamento.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D4AF37"/>
                </a:solidFill>
                <a:latin typeface="Verdana"/>
              </a:defRPr>
            </a:pPr>
            <a:r>
              <a:t>RADIO KEROKRALL • PROGRAMMAZIONE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600" b="1">
                <a:solidFill>
                  <a:srgbClr val="FAF9F6"/>
                </a:solidFill>
                <a:latin typeface="Georgia"/>
              </a:defRPr>
            </a:pPr>
            <a:r>
              <a:t>Traguardi Internazionali e Riconoscimenti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1000">
                <a:solidFill>
                  <a:srgbClr val="B4BECD"/>
                </a:solidFill>
                <a:latin typeface="Verdana"/>
              </a:defRPr>
            </a:pPr>
            <a:r>
              <a:t>Radio Kerokrall — The Sound of Inner Peace | Speciale Fiona Joy Hawkins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5175504" cy="2057400"/>
          </a:xfrm>
          <a:prstGeom prst="roundRect">
            <a:avLst/>
          </a:prstGeom>
          <a:solidFill>
            <a:srgbClr val="16263B"/>
          </a:solidFill>
          <a:ln w="1270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rtlCol="0" anchor="ctr"/>
          <a:lstStyle/>
          <a:p>
            <a:pPr algn="ctr">
              <a:defRPr sz="1600" b="1">
                <a:solidFill>
                  <a:srgbClr val="D4AF37"/>
                </a:solidFill>
                <a:latin typeface="Georgia"/>
              </a:defRPr>
            </a:pPr>
            <a:r>
              <a:t>Vittoria al Grammy Award (2014)</a:t>
            </a:r>
          </a:p>
          <a:p>
            <a:pPr>
              <a:spcBef>
                <a:spcPts val="600"/>
              </a:spcBef>
              <a:defRPr sz="1200">
                <a:solidFill>
                  <a:srgbClr val="FAF9F6"/>
                </a:solidFill>
                <a:latin typeface="Verdana"/>
              </a:defRPr>
            </a:pPr>
            <a:r>
              <a:t>Il suo brano 'Grace' è stato inserito nell'album 'Winds of Samsara' (Ricky Kej &amp; Wouter Kellerman), arrivato al 1° posto Billboard e vincitore del Grammy come Miglior Album New Age.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72784" y="1737360"/>
            <a:ext cx="5175504" cy="2057400"/>
          </a:xfrm>
          <a:prstGeom prst="roundRect">
            <a:avLst/>
          </a:prstGeom>
          <a:solidFill>
            <a:srgbClr val="16263B"/>
          </a:solidFill>
          <a:ln w="1270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rtlCol="0" anchor="ctr"/>
          <a:lstStyle/>
          <a:p>
            <a:pPr algn="ctr">
              <a:defRPr sz="1600" b="1">
                <a:solidFill>
                  <a:srgbClr val="D4AF37"/>
                </a:solidFill>
                <a:latin typeface="Georgia"/>
              </a:defRPr>
            </a:pPr>
            <a:r>
              <a:t>Primati nelle Classifiche Mondiali</a:t>
            </a:r>
          </a:p>
          <a:p>
            <a:pPr>
              <a:spcBef>
                <a:spcPts val="600"/>
              </a:spcBef>
              <a:defRPr sz="1200">
                <a:solidFill>
                  <a:srgbClr val="FAF9F6"/>
                </a:solidFill>
                <a:latin typeface="Verdana"/>
              </a:defRPr>
            </a:pPr>
            <a:r>
              <a:t>Prima artista australiana a posizionarsi nella Top 10 e a vincere un premio della classifica internazionale Zone Music Reporter (ZMR). Vincitrice degli Independent Music Awards 2016.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4023360"/>
            <a:ext cx="5175504" cy="2057400"/>
          </a:xfrm>
          <a:prstGeom prst="roundRect">
            <a:avLst/>
          </a:prstGeom>
          <a:solidFill>
            <a:srgbClr val="16263B"/>
          </a:solidFill>
          <a:ln w="1270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rtlCol="0" anchor="ctr"/>
          <a:lstStyle/>
          <a:p>
            <a:pPr algn="ctr">
              <a:defRPr sz="1600" b="1">
                <a:solidFill>
                  <a:srgbClr val="D4AF37"/>
                </a:solidFill>
                <a:latin typeface="Georgia"/>
              </a:defRPr>
            </a:pPr>
            <a:r>
              <a:t>Supergruppo FLOW (2017)</a:t>
            </a:r>
          </a:p>
          <a:p>
            <a:pPr>
              <a:spcBef>
                <a:spcPts val="600"/>
              </a:spcBef>
              <a:defRPr sz="1200">
                <a:solidFill>
                  <a:srgbClr val="FAF9F6"/>
                </a:solidFill>
                <a:latin typeface="Verdana"/>
              </a:defRPr>
            </a:pPr>
            <a:r>
              <a:t>Co-fondatrice del rinomato supergruppo new age FLOW insieme a Will Ackerman, Lawrence Blatt e Jeff Oster, punto di riferimento del genere a livello globale.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72784" y="4023360"/>
            <a:ext cx="5175504" cy="2057400"/>
          </a:xfrm>
          <a:prstGeom prst="roundRect">
            <a:avLst/>
          </a:prstGeom>
          <a:solidFill>
            <a:srgbClr val="16263B"/>
          </a:solidFill>
          <a:ln w="1270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rtlCol="0" anchor="ctr"/>
          <a:lstStyle/>
          <a:p>
            <a:pPr algn="ctr">
              <a:defRPr sz="1600" b="1">
                <a:solidFill>
                  <a:srgbClr val="D4AF37"/>
                </a:solidFill>
                <a:latin typeface="Georgia"/>
              </a:defRPr>
            </a:pPr>
            <a:r>
              <a:t>Palchi e Tournée Mondiali</a:t>
            </a:r>
          </a:p>
          <a:p>
            <a:pPr>
              <a:spcBef>
                <a:spcPts val="600"/>
              </a:spcBef>
              <a:defRPr sz="1200">
                <a:solidFill>
                  <a:srgbClr val="FAF9F6"/>
                </a:solidFill>
                <a:latin typeface="Verdana"/>
              </a:defRPr>
            </a:pPr>
            <a:r>
              <a:t>Esibizioni in sedi di prestigio mondiale come Carnegie Hall (NY), Sydney Opera House, Grammy Museum e tournée in oltre 30 sale da concerto in Cina, dove è amata come 'Principessa del Pianoforte'.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D4AF37"/>
                </a:solidFill>
                <a:latin typeface="Verdana"/>
              </a:defRPr>
            </a:pPr>
            <a:r>
              <a:t>RADIO KEROKRALL • PROGRAMMAZIONE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728655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600" b="1">
                <a:solidFill>
                  <a:srgbClr val="FAF9F6"/>
                </a:solidFill>
                <a:latin typeface="Georgia"/>
              </a:defRPr>
            </a:pPr>
            <a:r>
              <a:t>Qualità Audio e Proposte di Programmazione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1000">
                <a:solidFill>
                  <a:srgbClr val="B4BECD"/>
                </a:solidFill>
                <a:latin typeface="Verdana"/>
              </a:defRPr>
            </a:pPr>
            <a:r>
              <a:t>Radio Kerokrall — The Sound of Inner Peace | Speciale Fiona Joy Hawkins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5175504" cy="4389120"/>
          </a:xfrm>
          <a:prstGeom prst="roundRect">
            <a:avLst/>
          </a:prstGeom>
          <a:solidFill>
            <a:srgbClr val="16263B"/>
          </a:solidFill>
          <a:ln w="1270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ctr">
              <a:spcAft>
                <a:spcPts val="1200"/>
              </a:spcAft>
              <a:defRPr sz="2000" b="1">
                <a:solidFill>
                  <a:srgbClr val="D4AF37"/>
                </a:solidFill>
                <a:latin typeface="Georgia"/>
              </a:defRPr>
            </a:pPr>
            <a:r>
              <a:t>Cura del Suono &amp; Registrazioni DSD</a:t>
            </a:r>
          </a:p>
          <a:p>
            <a:pPr>
              <a:spcAft>
                <a:spcPts val="1000"/>
              </a:spcAft>
              <a:defRPr sz="1300">
                <a:solidFill>
                  <a:srgbClr val="FAF9F6"/>
                </a:solidFill>
                <a:latin typeface="Verdana"/>
              </a:defRPr>
            </a:pPr>
            <a:r>
              <a:t>• Utilizzo del pianoforte australiano Stuart &amp; Sons a 108 tasti per frequenze armoniche uniche e vibranti.</a:t>
            </a:r>
          </a:p>
          <a:p>
            <a:pPr>
              <a:spcAft>
                <a:spcPts val="1000"/>
              </a:spcAft>
              <a:defRPr sz="1300">
                <a:solidFill>
                  <a:srgbClr val="FAF9F6"/>
                </a:solidFill>
                <a:latin typeface="Verdana"/>
              </a:defRPr>
            </a:pPr>
            <a:r>
              <a:t>• Incisioni ad alta risoluzione in formato DSD e SACD con etichette di riferimento come Blue Coast Records e Little Hartley Music.</a:t>
            </a:r>
          </a:p>
          <a:p>
            <a:pPr>
              <a:spcAft>
                <a:spcPts val="1000"/>
              </a:spcAft>
              <a:defRPr sz="1300">
                <a:solidFill>
                  <a:srgbClr val="FAF9F6"/>
                </a:solidFill>
                <a:latin typeface="Verdana"/>
              </a:defRPr>
            </a:pPr>
            <a:r>
              <a:t>• Qualità sonora pura e cristallina, ideale per esaltare l'impianto d'ascolto degli appassionati di Radio Kerokrall.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78270" y="1737360"/>
            <a:ext cx="5175504" cy="4389120"/>
          </a:xfrm>
          <a:prstGeom prst="roundRect">
            <a:avLst/>
          </a:prstGeom>
          <a:solidFill>
            <a:srgbClr val="16263B"/>
          </a:solidFill>
          <a:ln w="1270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ctr">
              <a:spcAft>
                <a:spcPts val="1200"/>
              </a:spcAft>
              <a:defRPr sz="2000" b="1">
                <a:solidFill>
                  <a:srgbClr val="D4AF37"/>
                </a:solidFill>
                <a:latin typeface="Georgia"/>
              </a:defRPr>
            </a:pPr>
            <a:r>
              <a:t>Integrazione nel Palinsesto Kerokrall</a:t>
            </a:r>
          </a:p>
          <a:p>
            <a:pPr>
              <a:spcAft>
                <a:spcPts val="1000"/>
              </a:spcAft>
              <a:defRPr sz="1300">
                <a:solidFill>
                  <a:srgbClr val="FAF9F6"/>
                </a:solidFill>
                <a:latin typeface="Verdana"/>
              </a:defRPr>
            </a:pPr>
            <a:r>
              <a:t>• Lo Speciale d'Autore: Monografia di un'ora dedicata agli album 'Blue Dream' o '600 Years in a Moment'.</a:t>
            </a:r>
          </a:p>
          <a:p>
            <a:pPr>
              <a:spcAft>
                <a:spcPts val="1000"/>
              </a:spcAft>
              <a:defRPr sz="1300">
                <a:solidFill>
                  <a:srgbClr val="FAF9F6"/>
                </a:solidFill>
                <a:latin typeface="Verdana"/>
              </a:defRPr>
            </a:pPr>
            <a:r>
              <a:t>• Pillole di Meditazione: Inserimento dei brani di solo pianoforte negli orari serali e notturni di rilassamento.</a:t>
            </a:r>
          </a:p>
          <a:p>
            <a:pPr>
              <a:spcAft>
                <a:spcPts val="1000"/>
              </a:spcAft>
              <a:defRPr sz="1300">
                <a:solidFill>
                  <a:srgbClr val="FAF9F6"/>
                </a:solidFill>
                <a:latin typeface="Verdana"/>
              </a:defRPr>
            </a:pPr>
            <a:r>
              <a:t>• Rubrica Mente e Benessere: Focus sull'ascolto terapeutico per favorire concentrazione e pace interiore.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371600" y="1097280"/>
            <a:ext cx="9448495" cy="4663440"/>
          </a:xfrm>
          <a:prstGeom prst="roundRect">
            <a:avLst/>
          </a:prstGeom>
          <a:solidFill>
            <a:srgbClr val="16263B"/>
          </a:solidFill>
          <a:ln w="2540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457200" rIns="457200" rtlCol="0" anchor="ctr"/>
          <a:lstStyle/>
          <a:p>
            <a:pPr algn="ctr">
              <a:defRPr sz="1400" b="1">
                <a:solidFill>
                  <a:srgbClr val="D4AF37"/>
                </a:solidFill>
                <a:latin typeface="Verdana"/>
              </a:defRPr>
            </a:pPr>
            <a:r>
              <a:t>RADIO KEROKRALL</a:t>
            </a:r>
          </a:p>
          <a:p>
            <a:pPr algn="ctr">
              <a:spcAft>
                <a:spcPts val="2400"/>
              </a:spcAft>
              <a:defRPr sz="2200">
                <a:solidFill>
                  <a:srgbClr val="FAF9F6"/>
                </a:solidFill>
                <a:latin typeface="Georgia"/>
              </a:defRPr>
            </a:pPr>
            <a:r>
              <a:t>The Sound of Inner Peace</a:t>
            </a:r>
          </a:p>
          <a:p>
            <a:pPr algn="ctr">
              <a:spcAft>
                <a:spcPts val="2400"/>
              </a:spcAft>
              <a:defRPr sz="1600">
                <a:solidFill>
                  <a:srgbClr val="FAF9F6"/>
                </a:solidFill>
                <a:latin typeface="Verdana"/>
              </a:defRPr>
            </a:pPr>
            <a:r>
              <a:t>Fiona Joy Hawkins rappresenta l'incarnazione perfetta dello spirito di Radio Kerokrall: una musica elevata, emozionale e rigenerante, capace di donare pace e armonia ad ogni ascoltatore.</a:t>
            </a:r>
          </a:p>
          <a:p>
            <a:pPr algn="ctr">
              <a:defRPr sz="2400" b="1">
                <a:solidFill>
                  <a:srgbClr val="D4AF37"/>
                </a:solidFill>
                <a:latin typeface="Georgia"/>
              </a:defRPr>
            </a:pPr>
            <a:r>
              <a:t>Buon Ascolto su Radio Kerokrall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0"/>
            <a:ext cx="10728655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1000">
                <a:solidFill>
                  <a:srgbClr val="B4BECD"/>
                </a:solidFill>
                <a:latin typeface="Verdana"/>
              </a:defRPr>
            </a:pPr>
            <a:r>
              <a:t>Radio Kerokrall — The Sound of Inner Peace | Speciale Fiona Joy Hawkins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853</Words>
  <Application>Microsoft Office PowerPoint</Application>
  <PresentationFormat>Widescreen</PresentationFormat>
  <Paragraphs>67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Arial</vt:lpstr>
      <vt:lpstr>Calibri</vt:lpstr>
      <vt:lpstr>Georgia</vt:lpstr>
      <vt:lpstr>Verdana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subject/>
  <dc:creator/>
  <cp:keywords/>
  <dc:description>generated using python-pptx</dc:description>
  <cp:lastModifiedBy>Domenico Palmese</cp:lastModifiedBy>
  <cp:revision>2</cp:revision>
  <dcterms:created xsi:type="dcterms:W3CDTF">2013-01-27T09:14:16Z</dcterms:created>
  <dcterms:modified xsi:type="dcterms:W3CDTF">2026-10-08T09:02:49Z</dcterms:modified>
  <cp:category/>
</cp:coreProperties>
</file>