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cfb8b4e84ed4652" /><Relationship Type="http://schemas.openxmlformats.org/officeDocument/2006/relationships/extended-properties" Target="/docProps/app.xml" Id="Re9d68a83a93b451c" /><Relationship Type="http://schemas.openxmlformats.org/officeDocument/2006/relationships/officeDocument" Target="/ppt/presentation.xml" Id="Rc5b6f6273d654b5a" /></Relationships>
</file>

<file path=ppt/presentation.xml><?xml version="1.0" encoding="utf-8"?>
<p:presentation xmlns:p="http://schemas.openxmlformats.org/presentationml/2006/main">
  <p:sldMasterIdLst>
    <p:sldMasterId xmlns:r="http://schemas.openxmlformats.org/officeDocument/2006/relationships" id="2147483648" r:id="R984cb5c156f14329"/>
  </p:sldMasterIdLst>
  <p:notesMasterIdLst>
    <p:notesMasterId xmlns:r="http://schemas.openxmlformats.org/officeDocument/2006/relationships" r:id="Ra3888fb324d84e9a"/>
  </p:notesMasterIdLst>
  <p:sldIdLst>
    <p:sldId xmlns:r="http://schemas.openxmlformats.org/officeDocument/2006/relationships" id="256" r:id="R9086cccc4da843f5"/>
    <p:sldId xmlns:r="http://schemas.openxmlformats.org/officeDocument/2006/relationships" id="257" r:id="R4d10d97fa6ec4340"/>
    <p:sldId xmlns:r="http://schemas.openxmlformats.org/officeDocument/2006/relationships" id="258" r:id="R24cd84e424404811"/>
    <p:sldId xmlns:r="http://schemas.openxmlformats.org/officeDocument/2006/relationships" id="259" r:id="R997ae0dded7b4172"/>
    <p:sldId xmlns:r="http://schemas.openxmlformats.org/officeDocument/2006/relationships" id="260" r:id="R8789003e04574a86"/>
    <p:sldId xmlns:r="http://schemas.openxmlformats.org/officeDocument/2006/relationships" id="261" r:id="R9d13fd99dbcb4b24"/>
    <p:sldId xmlns:r="http://schemas.openxmlformats.org/officeDocument/2006/relationships" id="262" r:id="R89d2f35878df474c"/>
  </p:sldIdLst>
  <p:sldSz cx="12192000" cy="6858000"/>
  <p:notesSz cx="6858000" cy="9144000"/>
  <p:defaultTextStyle>
    <a:defPPr xmlns:a="http://schemas.openxmlformats.org/drawingml/2006/main">
      <a:buNone/>
    </a:defPPr>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c75e65e363cf42d4" /><Relationship Type="http://schemas.openxmlformats.org/officeDocument/2006/relationships/slideMaster" Target="/ppt/slideMasters/slideMaster1.xml" Id="R984cb5c156f14329" /><Relationship Type="http://schemas.openxmlformats.org/officeDocument/2006/relationships/notesMaster" Target="/ppt/notesMasters/notesMaster1.xml" Id="Ra3888fb324d84e9a" /><Relationship Type="http://schemas.openxmlformats.org/officeDocument/2006/relationships/presProps" Target="/ppt/presProps.xml" Id="Rf6c5f45be5494e24" /><Relationship Type="http://schemas.openxmlformats.org/officeDocument/2006/relationships/viewProps" Target="/ppt/viewProps.xml" Id="Rdc5a5adeeaad4a2b" /><Relationship Type="http://schemas.openxmlformats.org/officeDocument/2006/relationships/tableStyles" Target="/ppt/tableStyles.xml" Id="R627d3a0ddeed4f7a" /><Relationship Type="http://schemas.openxmlformats.org/officeDocument/2006/relationships/slide" Target="/ppt/slides/slide1.xml" Id="R9086cccc4da843f5" /><Relationship Type="http://schemas.openxmlformats.org/officeDocument/2006/relationships/slide" Target="/ppt/slides/slide2.xml" Id="R4d10d97fa6ec4340" /><Relationship Type="http://schemas.openxmlformats.org/officeDocument/2006/relationships/slide" Target="/ppt/slides/slide3.xml" Id="R24cd84e424404811" /><Relationship Type="http://schemas.openxmlformats.org/officeDocument/2006/relationships/slide" Target="/ppt/slides/slide4.xml" Id="R997ae0dded7b4172" /><Relationship Type="http://schemas.openxmlformats.org/officeDocument/2006/relationships/slide" Target="/ppt/slides/slide5.xml" Id="R8789003e04574a86" /><Relationship Type="http://schemas.openxmlformats.org/officeDocument/2006/relationships/slide" Target="/ppt/slides/slide6.xml" Id="R9d13fd99dbcb4b24" /><Relationship Type="http://schemas.openxmlformats.org/officeDocument/2006/relationships/slide" Target="/ppt/slides/slide7.xml" Id="R89d2f35878df474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b735fb86bf74a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a0aa77de3034f8e" /><Relationship Type="http://schemas.openxmlformats.org/officeDocument/2006/relationships/notesMaster" Target="/ppt/notesMasters/notesMaster1.xml" Id="R9d97819228774a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08fd59fb3fd847d3" /><Relationship Type="http://schemas.openxmlformats.org/officeDocument/2006/relationships/notesMaster" Target="/ppt/notesMasters/notesMaster1.xml" Id="R7b1a87d637614a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9ece734ed7c64cd9" /><Relationship Type="http://schemas.openxmlformats.org/officeDocument/2006/relationships/notesMaster" Target="/ppt/notesMasters/notesMaster1.xml" Id="Rd9b39d6353684c42"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02578a385e413b" /><Relationship Type="http://schemas.openxmlformats.org/officeDocument/2006/relationships/notesMaster" Target="/ppt/notesMasters/notesMaster1.xml" Id="Rc49bf14d908d4d9f" /></Relationships>
</file>

<file path=ppt/notesSlides/_rels/notesSlide5.xml.rels>&#65279;<?xml version="1.0" encoding="utf-8"?><Relationships xmlns="http://schemas.openxmlformats.org/package/2006/relationships"><Relationship Type="http://schemas.openxmlformats.org/officeDocument/2006/relationships/slide" Target="/ppt/slides/slide5.xml" Id="R9c4ac1dc0a574928" /><Relationship Type="http://schemas.openxmlformats.org/officeDocument/2006/relationships/notesMaster" Target="/ppt/notesMasters/notesMaster1.xml" Id="R37c151d949364047" /></Relationships>
</file>

<file path=ppt/notesSlides/_rels/notesSlide6.xml.rels>&#65279;<?xml version="1.0" encoding="utf-8"?><Relationships xmlns="http://schemas.openxmlformats.org/package/2006/relationships"><Relationship Type="http://schemas.openxmlformats.org/officeDocument/2006/relationships/slide" Target="/ppt/slides/slide6.xml" Id="Rabcb77844d9d4c2a" /><Relationship Type="http://schemas.openxmlformats.org/officeDocument/2006/relationships/notesMaster" Target="/ppt/notesMasters/notesMaster1.xml" Id="R1649d47319f14f81" /></Relationships>
</file>

<file path=ppt/notesSlides/_rels/notesSlide7.xml.rels>&#65279;<?xml version="1.0" encoding="utf-8"?><Relationships xmlns="http://schemas.openxmlformats.org/package/2006/relationships"><Relationship Type="http://schemas.openxmlformats.org/officeDocument/2006/relationships/slide" Target="/ppt/slides/slide7.xml" Id="R60e97820c6984b01" /><Relationship Type="http://schemas.openxmlformats.org/officeDocument/2006/relationships/notesMaster" Target="/ppt/notesMasters/notesMaster1.xml" Id="R8cfd55386a9e428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90e5bb285364a2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b74e71e349c46d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23f7685435c4ce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a660ba70aa04a6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b94df7c5a4c425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439062c017b4ed8"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7d9b1a19ac4a4c42"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673cc4b3d37b4cc7"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7d15f69dba1a427d"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287e19db890745da"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2ba3fa2c004c4f88"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A86B721-B2A1-47E8-A9B6-652BC7274D1A}"/>
              </a:ext>
            </a:extLst>
          </p:cNvPr>
          <p:cNvSpPr>
            <a:spLocks xmlns:a="http://schemas.openxmlformats.org/drawingml/2006/main" noGrp="1"/>
          </p:cNvSpPr>
          <p:nvPr>
            <p:ph type="ctrTitle" idx="0"/>
          </p:nvPr>
        </p:nvSpPr>
        <p:spPr>
          <a:xfrm xmlns:a="http://schemas.openxmlformats.org/drawingml/2006/main">
            <a:off x="685800" y="2130425"/>
            <a:ext cx="7772400" cy="1470025"/>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058015FD-8BB8-466F-8EB0-D4357591CEE0}"/>
              </a:ext>
            </a:extLst>
          </p:cNvPr>
          <p:cNvSpPr>
            <a:spLocks xmlns:a="http://schemas.openxmlformats.org/drawingml/2006/main" noGrp="1"/>
          </p:cNvSpPr>
          <p:nvPr>
            <p:ph type="subTitle" idx="1"/>
          </p:nvPr>
        </p:nvSpPr>
        <p:spPr>
          <a:xfrm xmlns:a="http://schemas.openxmlformats.org/drawingml/2006/main">
            <a:off x="1371600" y="3886200"/>
            <a:ext cx="6400800" cy="1752600"/>
          </a:xfrm>
        </p:spPr>
        <p:txBody>
          <a:bodyPr xmlns:a="http://schemas.openxmlformats.org/drawingml/2006/main"/>
          <a:lstStyle xmlns:a="http://schemas.openxmlformats.org/drawingml/2006/main">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8776665A-8590-434D-931B-CAD542D95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5" name="Footer Placeholder 4">
            <a:extLst xmlns:a="http://schemas.openxmlformats.org/drawingml/2006/main">
              <a:ext uri="{FF2B5EF4-FFF2-40B4-BE49-F238E27FC236}">
                <a16:creationId xmlns:a16="http://schemas.microsoft.com/office/drawing/2014/main" id="{A5BA79AD-2166-4982-8D2F-2CEFAFE4C28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316A10CD-019F-4545-9525-401BEE76DB8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2D2248A-6970-4A65-9A53-2717EC209515}"/>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4BDB7079-D2D1-431E-8348-A2B081487535}"/>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4B5F44B2-6FF5-4DE7-8508-F089D7E31E6E}"/>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5" name="Footer Placeholder 4">
            <a:extLst xmlns:a="http://schemas.openxmlformats.org/drawingml/2006/main">
              <a:ext uri="{FF2B5EF4-FFF2-40B4-BE49-F238E27FC236}">
                <a16:creationId xmlns:a16="http://schemas.microsoft.com/office/drawing/2014/main" id="{BF87366F-39A8-4F61-B4B8-377CE552C7A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916D78D4-2A6B-4287-A893-2A3AF409D0E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3121B8E-FDD6-4D7F-999F-E6CC597A10FD}"/>
              </a:ext>
            </a:extLst>
          </p:cNvPr>
          <p:cNvSpPr>
            <a:spLocks xmlns:a="http://schemas.openxmlformats.org/drawingml/2006/main" noGrp="1"/>
          </p:cNvSpPr>
          <p:nvPr>
            <p:ph type="title" idx="0"/>
          </p:nvPr>
        </p:nvSpPr>
        <p:spPr>
          <a:xfrm xmlns:a="http://schemas.openxmlformats.org/drawingml/2006/main">
            <a:off x="722313" y="4406900"/>
            <a:ext cx="7772400" cy="1362075"/>
          </a:xfrm>
        </p:spPr>
        <p:txBody>
          <a:bodyPr xmlns:a="http://schemas.openxmlformats.org/drawingml/2006/main" anchor="t"/>
          <a:lstStyle xmlns:a="http://schemas.openxmlformats.org/drawingml/2006/main">
            <a:lvl1pPr algn="l">
              <a:buNone/>
              <a:defRPr sz="4000" b="1" cap="all"/>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F187315C-BA84-4D57-81DC-81449EB533CE}"/>
              </a:ext>
            </a:extLst>
          </p:cNvPr>
          <p:cNvSpPr>
            <a:spLocks xmlns:a="http://schemas.openxmlformats.org/drawingml/2006/main" noGrp="1"/>
          </p:cNvSpPr>
          <p:nvPr>
            <p:ph type="body" idx="1"/>
          </p:nvPr>
        </p:nvSpPr>
        <p:spPr>
          <a:xfrm xmlns:a="http://schemas.openxmlformats.org/drawingml/2006/main">
            <a:off x="722313" y="2906713"/>
            <a:ext cx="7772400" cy="1500187"/>
          </a:xfrm>
        </p:spPr>
        <p:txBody>
          <a:bodyPr xmlns:a="http://schemas.openxmlformats.org/drawingml/2006/main" anchor="b"/>
          <a:lstStyle xmlns:a="http://schemas.openxmlformats.org/drawingml/2006/main">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6DA74B6-E914-4B6F-BCBF-D0B7319BF3D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5" name="Footer Placeholder 4">
            <a:extLst xmlns:a="http://schemas.openxmlformats.org/drawingml/2006/main">
              <a:ext uri="{FF2B5EF4-FFF2-40B4-BE49-F238E27FC236}">
                <a16:creationId xmlns:a16="http://schemas.microsoft.com/office/drawing/2014/main" id="{72A87713-1B94-4DA9-80F1-25F0EED1571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44A32AD4-A96E-4030-97D6-050577F7768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06D5CDD-5A23-4DB3-AEE1-16827BD67DD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321DB443-6CC2-4F8E-B989-D8AF6C3AEA89}"/>
              </a:ext>
            </a:extLst>
          </p:cNvPr>
          <p:cNvSpPr>
            <a:spLocks xmlns:a="http://schemas.openxmlformats.org/drawingml/2006/main" noGrp="1"/>
          </p:cNvSpPr>
          <p:nvPr>
            <p:ph idx="1"/>
          </p:nvPr>
        </p:nvSpPr>
        <p:spPr>
          <a:xfrm xmlns:a="http://schemas.openxmlformats.org/drawingml/2006/main">
            <a:off x="457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354C2089-291F-4676-9366-6F9E1E7B556E}"/>
              </a:ext>
            </a:extLst>
          </p:cNvPr>
          <p:cNvSpPr>
            <a:spLocks xmlns:a="http://schemas.openxmlformats.org/drawingml/2006/main" noGrp="1"/>
          </p:cNvSpPr>
          <p:nvPr>
            <p:ph idx="2"/>
          </p:nvPr>
        </p:nvSpPr>
        <p:spPr>
          <a:xfrm xmlns:a="http://schemas.openxmlformats.org/drawingml/2006/main">
            <a:off x="4648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F2ABE827-9BBD-4D98-A306-851A02339F2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6" name="Footer Placeholder 5">
            <a:extLst xmlns:a="http://schemas.openxmlformats.org/drawingml/2006/main">
              <a:ext uri="{FF2B5EF4-FFF2-40B4-BE49-F238E27FC236}">
                <a16:creationId xmlns:a16="http://schemas.microsoft.com/office/drawing/2014/main" id="{EFE27242-926D-42B7-92C3-69B1E6FA16E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1715ADEF-FBC4-444B-A81E-4784BE184A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0AADA52-FABB-4C2D-8E9D-5D6F7957375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FCA6C179-0521-4776-BBE7-F4DD4FAA0972}"/>
              </a:ext>
            </a:extLst>
          </p:cNvPr>
          <p:cNvSpPr>
            <a:spLocks xmlns:a="http://schemas.openxmlformats.org/drawingml/2006/main" noGrp="1"/>
          </p:cNvSpPr>
          <p:nvPr>
            <p:ph type="body" idx="1"/>
          </p:nvPr>
        </p:nvSpPr>
        <p:spPr>
          <a:xfrm xmlns:a="http://schemas.openxmlformats.org/drawingml/2006/main">
            <a:off x="457200" y="1535113"/>
            <a:ext cx="4040188"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7AD1332B-DA04-4D4D-8B93-58EF31ABBD76}"/>
              </a:ext>
            </a:extLst>
          </p:cNvPr>
          <p:cNvSpPr>
            <a:spLocks xmlns:a="http://schemas.openxmlformats.org/drawingml/2006/main" noGrp="1"/>
          </p:cNvSpPr>
          <p:nvPr>
            <p:ph idx="2"/>
          </p:nvPr>
        </p:nvSpPr>
        <p:spPr>
          <a:xfrm xmlns:a="http://schemas.openxmlformats.org/drawingml/2006/main">
            <a:off x="457200" y="2174875"/>
            <a:ext cx="4040188"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87699C72-21C7-4287-88D9-DB8FD1293A21}"/>
              </a:ext>
            </a:extLst>
          </p:cNvPr>
          <p:cNvSpPr>
            <a:spLocks xmlns:a="http://schemas.openxmlformats.org/drawingml/2006/main" noGrp="1"/>
          </p:cNvSpPr>
          <p:nvPr>
            <p:ph type="body" idx="3"/>
          </p:nvPr>
        </p:nvSpPr>
        <p:spPr>
          <a:xfrm xmlns:a="http://schemas.openxmlformats.org/drawingml/2006/main">
            <a:off x="4645025" y="1535113"/>
            <a:ext cx="4041775"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73392B28-DCAE-473D-AD75-09B37BAD692F}"/>
              </a:ext>
            </a:extLst>
          </p:cNvPr>
          <p:cNvSpPr>
            <a:spLocks xmlns:a="http://schemas.openxmlformats.org/drawingml/2006/main" noGrp="1"/>
          </p:cNvSpPr>
          <p:nvPr>
            <p:ph idx="4"/>
          </p:nvPr>
        </p:nvSpPr>
        <p:spPr>
          <a:xfrm xmlns:a="http://schemas.openxmlformats.org/drawingml/2006/main">
            <a:off x="4645025" y="2174875"/>
            <a:ext cx="4041775"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7DAF75B8-31E6-45DD-973A-967A0936E68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8" name="Footer Placeholder 7">
            <a:extLst xmlns:a="http://schemas.openxmlformats.org/drawingml/2006/main">
              <a:ext uri="{FF2B5EF4-FFF2-40B4-BE49-F238E27FC236}">
                <a16:creationId xmlns:a16="http://schemas.microsoft.com/office/drawing/2014/main" id="{332A5B40-D06C-4EE6-919D-5BD26E1D6F8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1992EB6B-CFD3-45B6-9A8A-B8DC09AD977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9D6CD47-B62E-4B54-A1D9-31A74D3DE31E}"/>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11718D8F-0D84-4D55-A68D-D0CA61982475}"/>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4" name="Footer Placeholder 3">
            <a:extLst xmlns:a="http://schemas.openxmlformats.org/drawingml/2006/main">
              <a:ext uri="{FF2B5EF4-FFF2-40B4-BE49-F238E27FC236}">
                <a16:creationId xmlns:a16="http://schemas.microsoft.com/office/drawing/2014/main" id="{8A1A2536-B9C3-44F1-92E8-0BD67E001C6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7CD7B127-2211-4276-B9A5-09F4F348B44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43F5FF34-D662-4A04-A5A1-2D34096FFF5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3" name="Footer Placeholder 2">
            <a:extLst xmlns:a="http://schemas.openxmlformats.org/drawingml/2006/main">
              <a:ext uri="{FF2B5EF4-FFF2-40B4-BE49-F238E27FC236}">
                <a16:creationId xmlns:a16="http://schemas.microsoft.com/office/drawing/2014/main" id="{A0BD6D4F-F52E-4814-891B-45F12409976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B0A19200-D83E-42BA-8E5F-3FBC69689E2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7F4C9CF-0FFB-4B0C-8514-575624D809B1}"/>
              </a:ext>
            </a:extLst>
          </p:cNvPr>
          <p:cNvSpPr>
            <a:spLocks xmlns:a="http://schemas.openxmlformats.org/drawingml/2006/main" noGrp="1"/>
          </p:cNvSpPr>
          <p:nvPr>
            <p:ph type="title" idx="0"/>
          </p:nvPr>
        </p:nvSpPr>
        <p:spPr>
          <a:xfrm xmlns:a="http://schemas.openxmlformats.org/drawingml/2006/main">
            <a:off x="457200" y="273050"/>
            <a:ext cx="3008313" cy="1162050"/>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805EE61C-86D5-4B7C-83A9-919A8F2D0768}"/>
              </a:ext>
            </a:extLst>
          </p:cNvPr>
          <p:cNvSpPr>
            <a:spLocks xmlns:a="http://schemas.openxmlformats.org/drawingml/2006/main" noGrp="1"/>
          </p:cNvSpPr>
          <p:nvPr>
            <p:ph idx="1"/>
          </p:nvPr>
        </p:nvSpPr>
        <p:spPr>
          <a:xfrm xmlns:a="http://schemas.openxmlformats.org/drawingml/2006/main">
            <a:off x="3575050" y="273050"/>
            <a:ext cx="5111750" cy="5853113"/>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8BCC0FCD-35F0-4FA2-949F-732014591D1E}"/>
              </a:ext>
            </a:extLst>
          </p:cNvPr>
          <p:cNvSpPr>
            <a:spLocks xmlns:a="http://schemas.openxmlformats.org/drawingml/2006/main" noGrp="1"/>
          </p:cNvSpPr>
          <p:nvPr>
            <p:ph type="body" idx="2"/>
          </p:nvPr>
        </p:nvSpPr>
        <p:spPr>
          <a:xfrm xmlns:a="http://schemas.openxmlformats.org/drawingml/2006/main">
            <a:off x="457200" y="1435100"/>
            <a:ext cx="3008313" cy="4691063"/>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0C4AB414-272B-4347-84F8-29DC3BA97E9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6" name="Footer Placeholder 5">
            <a:extLst xmlns:a="http://schemas.openxmlformats.org/drawingml/2006/main">
              <a:ext uri="{FF2B5EF4-FFF2-40B4-BE49-F238E27FC236}">
                <a16:creationId xmlns:a16="http://schemas.microsoft.com/office/drawing/2014/main" id="{F73309B0-34FC-40CE-BEEB-032966E20E8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5924B260-F2F3-428D-8F5A-5C3FD78FC63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DA3195F-B610-4A62-AAEF-5E1555BBDA54}"/>
              </a:ext>
            </a:extLst>
          </p:cNvPr>
          <p:cNvSpPr>
            <a:spLocks xmlns:a="http://schemas.openxmlformats.org/drawingml/2006/main" noGrp="1"/>
          </p:cNvSpPr>
          <p:nvPr>
            <p:ph type="title" idx="0"/>
          </p:nvPr>
        </p:nvSpPr>
        <p:spPr>
          <a:xfrm xmlns:a="http://schemas.openxmlformats.org/drawingml/2006/main">
            <a:off x="1792288" y="4800600"/>
            <a:ext cx="5486400" cy="566738"/>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33F2590C-2D5C-47FC-9042-A39D4DFC0938}"/>
              </a:ext>
            </a:extLst>
          </p:cNvPr>
          <p:cNvSpPr>
            <a:spLocks xmlns:a="http://schemas.openxmlformats.org/drawingml/2006/main" noGrp="1"/>
          </p:cNvSpPr>
          <p:nvPr>
            <p:ph type="pic" idx="1"/>
          </p:nvPr>
        </p:nvSpPr>
        <p:spPr>
          <a:xfrm xmlns:a="http://schemas.openxmlformats.org/drawingml/2006/main">
            <a:off x="1792288" y="612775"/>
            <a:ext cx="5486400" cy="4114800"/>
          </a:xfrm>
        </p:spPr>
        <p:txBody>
          <a:bodyPr xmlns:a="http://schemas.openxmlformats.org/drawingml/2006/main"/>
          <a:lstStyle xmlns:a="http://schemas.openxmlformats.org/drawingml/2006/main">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endParaRPr/>
          </a:p>
        </p:txBody>
      </p:sp>
      <p:sp>
        <p:nvSpPr>
          <p:cNvPr id="4" name="Text Placeholder 3">
            <a:extLst xmlns:a="http://schemas.openxmlformats.org/drawingml/2006/main">
              <a:ext uri="{FF2B5EF4-FFF2-40B4-BE49-F238E27FC236}">
                <a16:creationId xmlns:a16="http://schemas.microsoft.com/office/drawing/2014/main" id="{AE61D867-B047-4989-8669-C19E17C52A2C}"/>
              </a:ext>
            </a:extLst>
          </p:cNvPr>
          <p:cNvSpPr>
            <a:spLocks xmlns:a="http://schemas.openxmlformats.org/drawingml/2006/main" noGrp="1"/>
          </p:cNvSpPr>
          <p:nvPr>
            <p:ph type="body" idx="2"/>
          </p:nvPr>
        </p:nvSpPr>
        <p:spPr>
          <a:xfrm xmlns:a="http://schemas.openxmlformats.org/drawingml/2006/main">
            <a:off x="1792288" y="5367338"/>
            <a:ext cx="5486400" cy="804862"/>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CD98A029-525F-477C-8B2E-E49649289B7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6" name="Footer Placeholder 5">
            <a:extLst xmlns:a="http://schemas.openxmlformats.org/drawingml/2006/main">
              <a:ext uri="{FF2B5EF4-FFF2-40B4-BE49-F238E27FC236}">
                <a16:creationId xmlns:a16="http://schemas.microsoft.com/office/drawing/2014/main" id="{0E51F72D-470F-44B1-97EA-9ACE251E34D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4DE3917E-077F-4A9D-B1D9-BFAF1D6A14C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C508373-E150-462C-BB24-4F56C9AC75B4}"/>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78FB0371-5E02-4D3E-B2A6-DC223878B4FF}"/>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0F445F47-452A-482E-BC30-152178824D98}"/>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5" name="Footer Placeholder 4">
            <a:extLst xmlns:a="http://schemas.openxmlformats.org/drawingml/2006/main">
              <a:ext uri="{FF2B5EF4-FFF2-40B4-BE49-F238E27FC236}">
                <a16:creationId xmlns:a16="http://schemas.microsoft.com/office/drawing/2014/main" id="{81ACD41D-E10F-413A-BCC8-E5E0812D403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6E330263-852E-4244-BF27-A93FE31E9EA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343C9174-4ACC-449C-B01B-28573C3C338F}"/>
              </a:ext>
            </a:extLst>
          </p:cNvPr>
          <p:cNvSpPr>
            <a:spLocks xmlns:a="http://schemas.openxmlformats.org/drawingml/2006/main" noGrp="1"/>
          </p:cNvSpPr>
          <p:nvPr>
            <p:ph type="title" idx="0"/>
          </p:nvPr>
        </p:nvSpPr>
        <p:spPr>
          <a:xfrm xmlns:a="http://schemas.openxmlformats.org/drawingml/2006/main">
            <a:off x="6629400" y="274638"/>
            <a:ext cx="2057400" cy="5851525"/>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36A165C6-21EE-45B2-AE4F-5A7758C6A15F}"/>
              </a:ext>
            </a:extLst>
          </p:cNvPr>
          <p:cNvSpPr>
            <a:spLocks xmlns:a="http://schemas.openxmlformats.org/drawingml/2006/main" noGrp="1"/>
          </p:cNvSpPr>
          <p:nvPr>
            <p:ph type="body" idx="1"/>
          </p:nvPr>
        </p:nvSpPr>
        <p:spPr>
          <a:xfrm xmlns:a="http://schemas.openxmlformats.org/drawingml/2006/main">
            <a:off x="457200" y="274638"/>
            <a:ext cx="6019800" cy="585152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52045C56-E889-4F7B-9C01-6DFCA60C518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10/8/2026</a:t>
            </a:fld>
            <a:endParaRPr/>
          </a:p>
        </p:txBody>
      </p:sp>
      <p:sp>
        <p:nvSpPr>
          <p:cNvPr id="5" name="Footer Placeholder 4">
            <a:extLst xmlns:a="http://schemas.openxmlformats.org/drawingml/2006/main">
              <a:ext uri="{FF2B5EF4-FFF2-40B4-BE49-F238E27FC236}">
                <a16:creationId xmlns:a16="http://schemas.microsoft.com/office/drawing/2014/main" id="{7D677908-CB83-4155-80B7-E685F802978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5B1F4564-D6E1-40F5-9793-E7C05F7508AD}"/>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‹N›</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c979afb48914e57" /><Relationship Type="http://schemas.openxmlformats.org/officeDocument/2006/relationships/slideLayout" Target="/ppt/slideLayouts/slideLayout1.xml" Id="Rcc1ff67fa13c4896" /><Relationship Type="http://schemas.openxmlformats.org/officeDocument/2006/relationships/slideLayout" Target="/ppt/slideLayouts/slideLayout2.xml" Id="R7a6cc89243a14597" /><Relationship Type="http://schemas.openxmlformats.org/officeDocument/2006/relationships/slideLayout" Target="/ppt/slideLayouts/slideLayout3.xml" Id="R84480180e2134c20" /><Relationship Type="http://schemas.openxmlformats.org/officeDocument/2006/relationships/slideLayout" Target="/ppt/slideLayouts/slideLayout4.xml" Id="R1c4631b20e86429d" /><Relationship Type="http://schemas.openxmlformats.org/officeDocument/2006/relationships/slideLayout" Target="/ppt/slideLayouts/slideLayout5.xml" Id="Re75c60c0aec84ade" /><Relationship Type="http://schemas.openxmlformats.org/officeDocument/2006/relationships/slideLayout" Target="/ppt/slideLayouts/slideLayout6.xml" Id="Re6c77a796e51435c" /><Relationship Type="http://schemas.openxmlformats.org/officeDocument/2006/relationships/slideLayout" Target="/ppt/slideLayouts/slideLayout7.xml" Id="R44ad863ee7604b46" /><Relationship Type="http://schemas.openxmlformats.org/officeDocument/2006/relationships/slideLayout" Target="/ppt/slideLayouts/slideLayout8.xml" Id="R9679be261bd34f3f" /><Relationship Type="http://schemas.openxmlformats.org/officeDocument/2006/relationships/slideLayout" Target="/ppt/slideLayouts/slideLayout9.xml" Id="Rc1dcf0a4b6cc4df0" /><Relationship Type="http://schemas.openxmlformats.org/officeDocument/2006/relationships/slideLayout" Target="/ppt/slideLayouts/slideLayout10.xml" Id="Rf8fd62da85ef4447" /><Relationship Type="http://schemas.openxmlformats.org/officeDocument/2006/relationships/slideLayout" Target="/ppt/slideLayouts/slideLayout11.xml" Id="Rcdead064a6564a83"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CE57F1F7-6158-4432-964E-0E280ED64F29}"/>
              </a:ext>
            </a:extLst>
          </p:cNvPr>
          <p:cNvSpPr>
            <a:spLocks xmlns:a="http://schemas.openxmlformats.org/drawingml/2006/main" noGrp="1"/>
          </p:cNvSpPr>
          <p:nvPr>
            <p:ph type="title" idx="0"/>
          </p:nvPr>
        </p:nvSpPr>
        <p:spPr>
          <a:xfrm xmlns:a="http://schemas.openxmlformats.org/drawingml/2006/main">
            <a:off x="457200" y="274638"/>
            <a:ext cx="8229600" cy="1143000"/>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DF50612F-7BC3-4B25-931B-06D2360BE566}"/>
              </a:ext>
            </a:extLst>
          </p:cNvPr>
          <p:cNvSpPr>
            <a:spLocks xmlns:a="http://schemas.openxmlformats.org/drawingml/2006/main" noGrp="1"/>
          </p:cNvSpPr>
          <p:nvPr>
            <p:ph type="body" idx="1"/>
          </p:nvPr>
        </p:nvSpPr>
        <p:spPr>
          <a:xfrm xmlns:a="http://schemas.openxmlformats.org/drawingml/2006/main">
            <a:off x="457200" y="1600200"/>
            <a:ext cx="8229600" cy="4525963"/>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075FD78B-5E3A-4C3B-9677-647269F22B3A}"/>
              </a:ext>
            </a:extLst>
          </p:cNvPr>
          <p:cNvSpPr>
            <a:spLocks xmlns:a="http://schemas.openxmlformats.org/drawingml/2006/main" noGrp="1"/>
          </p:cNvSpPr>
          <p:nvPr>
            <p:ph type="dt" idx="2"/>
          </p:nvPr>
        </p:nvSpPr>
        <p:spPr>
          <a:xfrm xmlns:a="http://schemas.openxmlformats.org/drawingml/2006/main">
            <a:off x="457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a:solidFill>
                  <a:schemeClr val="tx1">
                    <a:tint val="75000"/>
                  </a:schemeClr>
                </a:solidFill>
              </a:defRPr>
            </a:lvl1pPr>
          </a:lstStyle>
          <a:p xmlns:a="http://schemas.openxmlformats.org/drawingml/2006/main">
            <a:fld id="{5BCAD085-E8A6-8845-BD4E-CB4CCA059FC4}" type="datetimeFigureOut">
              <a:t>10/8/2026</a:t>
            </a:fld>
            <a:endParaRPr/>
          </a:p>
        </p:txBody>
      </p:sp>
      <p:sp>
        <p:nvSpPr>
          <p:cNvPr id="5" name="Footer Placeholder 4">
            <a:extLst xmlns:a="http://schemas.openxmlformats.org/drawingml/2006/main">
              <a:ext uri="{FF2B5EF4-FFF2-40B4-BE49-F238E27FC236}">
                <a16:creationId xmlns:a16="http://schemas.microsoft.com/office/drawing/2014/main" id="{19A46EAC-C3D2-4660-8851-EE1303ABBFFA}"/>
              </a:ext>
            </a:extLst>
          </p:cNvPr>
          <p:cNvSpPr>
            <a:spLocks xmlns:a="http://schemas.openxmlformats.org/drawingml/2006/main" noGrp="1"/>
          </p:cNvSpPr>
          <p:nvPr>
            <p:ph type="ftr" idx="3"/>
          </p:nvPr>
        </p:nvSpPr>
        <p:spPr>
          <a:xfrm xmlns:a="http://schemas.openxmlformats.org/drawingml/2006/main">
            <a:off x="3124200" y="6356350"/>
            <a:ext cx="2895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200">
                <a:solidFill>
                  <a:schemeClr val="tx1">
                    <a:tint val="75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ED61CCC7-99A7-4860-A453-6E8BFAD555F5}"/>
              </a:ext>
            </a:extLst>
          </p:cNvPr>
          <p:cNvSpPr>
            <a:spLocks xmlns:a="http://schemas.openxmlformats.org/drawingml/2006/main" noGrp="1"/>
          </p:cNvSpPr>
          <p:nvPr>
            <p:ph type="sldNum" idx="4"/>
          </p:nvPr>
        </p:nvSpPr>
        <p:spPr>
          <a:xfrm xmlns:a="http://schemas.openxmlformats.org/drawingml/2006/main">
            <a:off x="6553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a:solidFill>
                  <a:schemeClr val="tx1">
                    <a:tint val="75000"/>
                  </a:schemeClr>
                </a:solidFill>
              </a:defRPr>
            </a:lvl1pPr>
          </a:lstStyle>
          <a:p xmlns:a="http://schemas.openxmlformats.org/drawingml/2006/main">
            <a:fld id="{C1FF6DA9-008F-8B48-92A6-B652298478BF}" type="slidenum">
              <a:t>‹N›</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c1ff67fa13c4896"/>
    <p:sldLayoutId xmlns:r="http://schemas.openxmlformats.org/officeDocument/2006/relationships" id="2147483650" r:id="R7a6cc89243a14597"/>
    <p:sldLayoutId xmlns:r="http://schemas.openxmlformats.org/officeDocument/2006/relationships" id="2147483651" r:id="R84480180e2134c20"/>
    <p:sldLayoutId xmlns:r="http://schemas.openxmlformats.org/officeDocument/2006/relationships" id="2147483652" r:id="R1c4631b20e86429d"/>
    <p:sldLayoutId xmlns:r="http://schemas.openxmlformats.org/officeDocument/2006/relationships" id="2147483653" r:id="Re75c60c0aec84ade"/>
    <p:sldLayoutId xmlns:r="http://schemas.openxmlformats.org/officeDocument/2006/relationships" id="2147483654" r:id="Re6c77a796e51435c"/>
    <p:sldLayoutId xmlns:r="http://schemas.openxmlformats.org/officeDocument/2006/relationships" id="2147483655" r:id="R44ad863ee7604b46"/>
    <p:sldLayoutId xmlns:r="http://schemas.openxmlformats.org/officeDocument/2006/relationships" id="2147483656" r:id="R9679be261bd34f3f"/>
    <p:sldLayoutId xmlns:r="http://schemas.openxmlformats.org/officeDocument/2006/relationships" id="2147483657" r:id="Rc1dcf0a4b6cc4df0"/>
    <p:sldLayoutId xmlns:r="http://schemas.openxmlformats.org/officeDocument/2006/relationships" id="2147483658" r:id="Rf8fd62da85ef4447"/>
    <p:sldLayoutId xmlns:r="http://schemas.openxmlformats.org/officeDocument/2006/relationships" id="2147483659" r:id="Rcdead064a6564a83"/>
  </p:sldLayoutIdLst>
  <p:txStyles>
    <p:titleStyle>
      <a:lvl1pPr xmlns:a="http://schemas.openxmlformats.org/drawingml/2006/main" algn="ctr" defTabSz="4572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4572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4572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4572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4572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4572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4572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4572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4572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4572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7.xml" Id="R99786b76470f4ba3" /><Relationship Type="http://schemas.openxmlformats.org/officeDocument/2006/relationships/image" Target="/ppt/media/image.png" Id="Re7573797f6b54faa" /><Relationship Type="http://schemas.openxmlformats.org/officeDocument/2006/relationships/notesSlide" Target="/ppt/notesSlides/notesSlide1.xml" Id="Rb65d6cfbe4ed454d" /></Relationships>
</file>

<file path=ppt/slides/_rels/slide2.xml.rels>&#65279;<?xml version="1.0" encoding="utf-8"?><Relationships xmlns="http://schemas.openxmlformats.org/package/2006/relationships"><Relationship Type="http://schemas.openxmlformats.org/officeDocument/2006/relationships/slideLayout" Target="/ppt/slideLayouts/slideLayout7.xml" Id="R855d0bbe62264242" /><Relationship Type="http://schemas.openxmlformats.org/officeDocument/2006/relationships/notesSlide" Target="/ppt/notesSlides/notesSlide2.xml" Id="R79767585cbeb4871" /></Relationships>
</file>

<file path=ppt/slides/_rels/slide3.xml.rels>&#65279;<?xml version="1.0" encoding="utf-8"?><Relationships xmlns="http://schemas.openxmlformats.org/package/2006/relationships"><Relationship Type="http://schemas.openxmlformats.org/officeDocument/2006/relationships/slideLayout" Target="/ppt/slideLayouts/slideLayout7.xml" Id="R0b498b18cd4044fc" /><Relationship Type="http://schemas.openxmlformats.org/officeDocument/2006/relationships/notesSlide" Target="/ppt/notesSlides/notesSlide3.xml" Id="R2008279004ca4936" /></Relationships>
</file>

<file path=ppt/slides/_rels/slide4.xml.rels>&#65279;<?xml version="1.0" encoding="utf-8"?><Relationships xmlns="http://schemas.openxmlformats.org/package/2006/relationships"><Relationship Type="http://schemas.openxmlformats.org/officeDocument/2006/relationships/slideLayout" Target="/ppt/slideLayouts/slideLayout7.xml" Id="R6913663d94b44c49" /><Relationship Type="http://schemas.openxmlformats.org/officeDocument/2006/relationships/notesSlide" Target="/ppt/notesSlides/notesSlide4.xml" Id="R88d9dc5426a84768" /></Relationships>
</file>

<file path=ppt/slides/_rels/slide5.xml.rels>&#65279;<?xml version="1.0" encoding="utf-8"?><Relationships xmlns="http://schemas.openxmlformats.org/package/2006/relationships"><Relationship Type="http://schemas.openxmlformats.org/officeDocument/2006/relationships/slideLayout" Target="/ppt/slideLayouts/slideLayout7.xml" Id="R230d172f2d86429a" /><Relationship Type="http://schemas.openxmlformats.org/officeDocument/2006/relationships/notesSlide" Target="/ppt/notesSlides/notesSlide5.xml" Id="R2bbb638036624e66" /></Relationships>
</file>

<file path=ppt/slides/_rels/slide6.xml.rels>&#65279;<?xml version="1.0" encoding="utf-8"?><Relationships xmlns="http://schemas.openxmlformats.org/package/2006/relationships"><Relationship Type="http://schemas.openxmlformats.org/officeDocument/2006/relationships/slideLayout" Target="/ppt/slideLayouts/slideLayout7.xml" Id="R186341cb3eed414c" /><Relationship Type="http://schemas.openxmlformats.org/officeDocument/2006/relationships/notesSlide" Target="/ppt/notesSlides/notesSlide6.xml" Id="Rd46fb9be930646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7.xml" Id="R6e1bff3821094344" /><Relationship Type="http://schemas.openxmlformats.org/officeDocument/2006/relationships/notesSlide" Target="/ppt/notesSlides/notesSlide7.xml" Id="Ra67aaf9ab6914341" /></Relationships>
</file>

<file path=ppt/slides/slide1.xml><?xml version="1.0" encoding="utf-8"?>
<p:sld xmlns:p="http://schemas.openxmlformats.org/presentationml/2006/main">
  <p:cSld>
    <p:bg>
      <p:bgPr>
        <a:solidFill xmlns:a="http://schemas.openxmlformats.org/drawingml/2006/main">
          <a:srgbClr val="0D1B2A"/>
        </a:solidFill>
      </p:bgPr>
    </p:bg>
    <p:spTree>
      <p:nvGrpSpPr>
        <p:cNvPr id="1" name=""/>
        <p:cNvGrpSpPr/>
        <p:nvPr/>
      </p:nvGrpSpPr>
      <p:grpSpPr>
        <a:xfrm xmlns:a="http://schemas.openxmlformats.org/drawingml/2006/main"/>
      </p:grpSpPr>
      <p:sp>
        <p:nvSpPr>
          <p:cNvPr id="2" name="Rectangle 1">
            <a:extLst xmlns:a="http://schemas.openxmlformats.org/drawingml/2006/main">
              <a:ext uri="{FF2B5EF4-FFF2-40B4-BE49-F238E27FC236}">
                <a16:creationId xmlns:a16="http://schemas.microsoft.com/office/drawing/2014/main" id="{82C4C11F-0C64-43BA-A460-76CCEE30873F}"/>
              </a:ext>
            </a:extLst>
          </p:cNvPr>
          <p:cNvSpPr>
            <a:spLocks xmlns:a="http://schemas.openxmlformats.org/drawingml/2006/main" noGrp="1"/>
          </p:cNvSpPr>
          <p:nvPr/>
        </p:nvSpPr>
        <p:spPr>
          <a:xfrm xmlns:a="http://schemas.openxmlformats.org/drawingml/2006/main">
            <a:off x="548640" y="548640"/>
            <a:ext cx="11094415" cy="5760720"/>
          </a:xfrm>
          <a:prstGeom xmlns:a="http://schemas.openxmlformats.org/drawingml/2006/main" prst="rect">
            <a:avLst/>
          </a:prstGeom>
          <a:noFill xmlns:a="http://schemas.openxmlformats.org/drawingml/2006/main"/>
          <a:ln xmlns:a="http://schemas.openxmlformats.org/drawingml/2006/main" w="254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 name="Oval 2">
            <a:extLst xmlns:a="http://schemas.openxmlformats.org/drawingml/2006/main">
              <a:ext uri="{FF2B5EF4-FFF2-40B4-BE49-F238E27FC236}">
                <a16:creationId xmlns:a16="http://schemas.microsoft.com/office/drawing/2014/main" id="{C35EFBB5-AAD6-430A-98E4-9C951B65D7DF}"/>
              </a:ext>
            </a:extLst>
          </p:cNvPr>
          <p:cNvSpPr>
            <a:spLocks xmlns:a="http://schemas.openxmlformats.org/drawingml/2006/main" noGrp="1"/>
          </p:cNvSpPr>
          <p:nvPr/>
        </p:nvSpPr>
        <p:spPr>
          <a:xfrm xmlns:a="http://schemas.openxmlformats.org/drawingml/2006/main">
            <a:off x="5180990" y="868680"/>
            <a:ext cx="1828800" cy="1645920"/>
          </a:xfrm>
          <a:prstGeom xmlns:a="http://schemas.openxmlformats.org/drawingml/2006/main" prst="ellipse">
            <a:avLst/>
          </a:prstGeom>
          <a:solidFill xmlns:a="http://schemas.openxmlformats.org/drawingml/2006/main">
            <a:srgbClr val="16263B"/>
          </a:solidFill>
          <a:ln xmlns:a="http://schemas.openxmlformats.org/drawingml/2006/main" w="254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none" lIns="0" tIns="320040" rIns="0" anchor="ctr"/>
          <a:lstStyle xmlns:a="http://schemas.openxmlformats.org/drawingml/2006/main"/>
          <a:p xmlns:a="http://schemas.openxmlformats.org/drawingml/2006/main">
            <a:pPr algn="ctr">
              <a:buNone/>
              <a:defRPr sz="1000" b="1">
                <a:solidFill>
                  <a:srgbClr val="D4AF37"/>
                </a:solidFill>
                <a:latin typeface="Verdana"/>
                <a:ea typeface="Verdana"/>
                <a:cs typeface="Verdana"/>
              </a:defRPr>
            </a:pPr>
            <a:r>
              <a:t>RADIO</a:t>
            </a:r>
          </a:p>
          <a:p xmlns:a="http://schemas.openxmlformats.org/drawingml/2006/main">
            <a:pPr algn="ctr">
              <a:buNone/>
              <a:defRPr sz="1200" b="1">
                <a:solidFill>
                  <a:srgbClr val="FAF9F6"/>
                </a:solidFill>
                <a:latin typeface="Georgia"/>
                <a:ea typeface="Georgia"/>
                <a:cs typeface="Georgia"/>
              </a:defRPr>
            </a:pPr>
            <a:r>
              <a:t>KEROKRALL</a:t>
            </a:r>
          </a:p>
        </p:txBody>
      </p:sp>
      <p:sp>
        <p:nvSpPr>
          <p:cNvPr id="4" name="TextBox 3">
            <a:extLst xmlns:a="http://schemas.openxmlformats.org/drawingml/2006/main">
              <a:ext uri="{FF2B5EF4-FFF2-40B4-BE49-F238E27FC236}">
                <a16:creationId xmlns:a16="http://schemas.microsoft.com/office/drawing/2014/main" id="{679EE88D-476C-4EBA-AB7F-1D4AE4E01ED6}"/>
              </a:ext>
            </a:extLst>
          </p:cNvPr>
          <p:cNvSpPr>
            <a:spLocks xmlns:a="http://schemas.openxmlformats.org/drawingml/2006/main" noGrp="1"/>
          </p:cNvSpPr>
          <p:nvPr/>
        </p:nvSpPr>
        <p:spPr>
          <a:xfrm xmlns:a="http://schemas.openxmlformats.org/drawingml/2006/main">
            <a:off x="914400" y="2697480"/>
            <a:ext cx="10362895" cy="109728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ctr">
              <a:buNone/>
              <a:defRPr sz="4000" b="1">
                <a:solidFill>
                  <a:srgbClr val="D4AF37"/>
                </a:solidFill>
                <a:latin typeface="Georgia"/>
                <a:ea typeface="Georgia"/>
                <a:cs typeface="Georgia"/>
              </a:defRPr>
            </a:pPr>
            <a:r>
              <a:t>FIONA JOY HAWKINS</a:t>
            </a:r>
          </a:p>
        </p:txBody>
      </p:sp>
      <p:sp>
        <p:nvSpPr>
          <p:cNvPr id="5" name="TextBox 4">
            <a:extLst xmlns:a="http://schemas.openxmlformats.org/drawingml/2006/main">
              <a:ext uri="{FF2B5EF4-FFF2-40B4-BE49-F238E27FC236}">
                <a16:creationId xmlns:a16="http://schemas.microsoft.com/office/drawing/2014/main" id="{5EA2490B-4A39-460A-8A18-D56DBEF1767C}"/>
              </a:ext>
            </a:extLst>
          </p:cNvPr>
          <p:cNvSpPr>
            <a:spLocks xmlns:a="http://schemas.openxmlformats.org/drawingml/2006/main" noGrp="1"/>
          </p:cNvSpPr>
          <p:nvPr/>
        </p:nvSpPr>
        <p:spPr>
          <a:xfrm xmlns:a="http://schemas.openxmlformats.org/drawingml/2006/main">
            <a:off x="914400" y="3840480"/>
            <a:ext cx="10362895" cy="39624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ctr">
              <a:buNone/>
              <a:defRPr sz="2000">
                <a:solidFill>
                  <a:srgbClr val="FAF9F6"/>
                </a:solidFill>
                <a:latin typeface="Verdana"/>
                <a:ea typeface="Verdana"/>
                <a:cs typeface="Verdana"/>
              </a:defRPr>
            </a:pPr>
            <a:r>
              <a:t>Informational Dossier for Music Programming</a:t>
            </a:r>
          </a:p>
        </p:txBody>
      </p:sp>
      <p:sp>
        <p:nvSpPr>
          <p:cNvPr id="6" name="TextBox 5">
            <a:extLst xmlns:a="http://schemas.openxmlformats.org/drawingml/2006/main">
              <a:ext uri="{FF2B5EF4-FFF2-40B4-BE49-F238E27FC236}">
                <a16:creationId xmlns:a16="http://schemas.microsoft.com/office/drawing/2014/main" id="{F987F36F-4DD1-4FAE-A2A8-03459A97EAFC}"/>
              </a:ext>
            </a:extLst>
          </p:cNvPr>
          <p:cNvSpPr>
            <a:spLocks xmlns:a="http://schemas.openxmlformats.org/drawingml/2006/main" noGrp="1"/>
          </p:cNvSpPr>
          <p:nvPr/>
        </p:nvSpPr>
        <p:spPr>
          <a:xfrm xmlns:a="http://schemas.openxmlformats.org/drawingml/2006/main">
            <a:off x="914400" y="4846320"/>
            <a:ext cx="10362895" cy="54864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ctr">
              <a:buNone/>
              <a:defRPr sz="1300" b="1">
                <a:solidFill>
                  <a:srgbClr val="B4BECD"/>
                </a:solidFill>
                <a:latin typeface="Verdana"/>
                <a:ea typeface="Verdana"/>
                <a:cs typeface="Verdana"/>
              </a:defRPr>
            </a:pPr>
            <a:r>
              <a:t>RADIO KEROKRALL • THE SOUND OF INNER PEACE</a:t>
            </a:r>
          </a:p>
        </p:txBody>
      </p:sp>
      <p:pic>
        <p:nvPicPr>
          <p:cNvPr id="7" name="Immagine 6">
            <a:extLst xmlns:a="http://schemas.openxmlformats.org/drawingml/2006/main">
              <a:ext uri="{FF2B5EF4-FFF2-40B4-BE49-F238E27FC236}">
                <a16:creationId xmlns:a16="http://schemas.microsoft.com/office/drawing/2014/main" id="{41FA04D9-DAFD-4D32-ADCE-A349F6B7E320}"/>
              </a:ext>
            </a:extLst>
          </p:cNvPr>
          <p:cNvPicPr>
            <a:picLocks xmlns:a="http://schemas.openxmlformats.org/drawingml/2006/main" noChangeAspect="1"/>
          </p:cNvPicPr>
          <p:nvPr/>
        </p:nvPicPr>
        <p:blipFill>
          <a:blip xmlns:r="http://schemas.openxmlformats.org/officeDocument/2006/relationships" xmlns:a="http://schemas.openxmlformats.org/drawingml/2006/main" r:embed="Re7573797f6b54faa"/>
          <a:stretch xmlns:a="http://schemas.openxmlformats.org/drawingml/2006/main">
            <a:fillRect l="0" t="0" r="0" b="0"/>
          </a:stretch>
        </p:blipFill>
        <p:spPr>
          <a:xfrm xmlns:a="http://schemas.openxmlformats.org/drawingml/2006/main">
            <a:off x="5002464" y="598714"/>
            <a:ext cx="2185852" cy="2185852"/>
          </a:xfrm>
          <a:prstGeom xmlns:a="http://schemas.openxmlformats.org/drawingml/2006/main" prst="rect">
            <a:avLst/>
          </a:prstGeom>
        </p:spPr>
      </p:pic>
    </p:spTree>
    <p:extLst>
      <p:ext uri="{BB962C8B-B14F-4D97-AF65-F5344CB8AC3E}">
        <p14:creationId xmlns:p14="http://schemas.microsoft.com/office/powerpoint/2010/main" val="1209205004"/>
      </p:ext>
    </p:extLst>
  </p:cSld>
</p:sld>
</file>

<file path=ppt/slides/slide2.xml><?xml version="1.0" encoding="utf-8"?>
<p:sld xmlns:p="http://schemas.openxmlformats.org/presentationml/2006/main">
  <p:cSld>
    <p:bg>
      <p:bgPr>
        <a:solidFill xmlns:a="http://schemas.openxmlformats.org/drawingml/2006/main">
          <a:srgbClr val="0D1B2A"/>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3013FD48-F1AF-4740-8880-C619D8751BC1}"/>
              </a:ext>
            </a:extLst>
          </p:cNvPr>
          <p:cNvSpPr>
            <a:spLocks xmlns:a="http://schemas.openxmlformats.org/drawingml/2006/main" noGrp="1"/>
          </p:cNvSpPr>
          <p:nvPr/>
        </p:nvSpPr>
        <p:spPr>
          <a:xfrm xmlns:a="http://schemas.openxmlformats.org/drawingml/2006/main">
            <a:off x="731520" y="365760"/>
            <a:ext cx="10728655" cy="36576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1100" b="1">
                <a:solidFill>
                  <a:srgbClr val="D4AF37"/>
                </a:solidFill>
                <a:latin typeface="Verdana"/>
                <a:ea typeface="Verdana"/>
                <a:cs typeface="Verdana"/>
              </a:defRPr>
            </a:pPr>
            <a:r>
              <a:t>RADIO KEROKRALL • PROGRAMMAZIONE</a:t>
            </a:r>
          </a:p>
        </p:txBody>
      </p:sp>
      <p:sp>
        <p:nvSpPr>
          <p:cNvPr id="3" name="TextBox 2">
            <a:extLst xmlns:a="http://schemas.openxmlformats.org/drawingml/2006/main">
              <a:ext uri="{FF2B5EF4-FFF2-40B4-BE49-F238E27FC236}">
                <a16:creationId xmlns:a16="http://schemas.microsoft.com/office/drawing/2014/main" id="{298D6AB6-8FDF-40BF-A363-FEF012DBAABC}"/>
              </a:ext>
            </a:extLst>
          </p:cNvPr>
          <p:cNvSpPr>
            <a:spLocks xmlns:a="http://schemas.openxmlformats.org/drawingml/2006/main" noGrp="1"/>
          </p:cNvSpPr>
          <p:nvPr/>
        </p:nvSpPr>
        <p:spPr>
          <a:xfrm xmlns:a="http://schemas.openxmlformats.org/drawingml/2006/main">
            <a:off x="731520" y="685800"/>
            <a:ext cx="10728655" cy="39624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2600" b="1">
                <a:solidFill>
                  <a:srgbClr val="FAF9F6"/>
                </a:solidFill>
                <a:latin typeface="Georgia"/>
                <a:ea typeface="Georgia"/>
                <a:cs typeface="Georgia"/>
              </a:defRPr>
            </a:pPr>
            <a:r>
              <a:t>Artistic Profile and Musical Language</a:t>
            </a:r>
          </a:p>
        </p:txBody>
      </p:sp>
      <p:sp>
        <p:nvSpPr>
          <p:cNvPr id="4" name="Rectangle 3">
            <a:extLst xmlns:a="http://schemas.openxmlformats.org/drawingml/2006/main">
              <a:ext uri="{FF2B5EF4-FFF2-40B4-BE49-F238E27FC236}">
                <a16:creationId xmlns:a16="http://schemas.microsoft.com/office/drawing/2014/main" id="{D817C1DA-9A38-4074-BBA2-96066B26B2B2}"/>
              </a:ext>
            </a:extLst>
          </p:cNvPr>
          <p:cNvSpPr>
            <a:spLocks xmlns:a="http://schemas.openxmlformats.org/drawingml/2006/main" noGrp="1"/>
          </p:cNvSpPr>
          <p:nvPr/>
        </p:nvSpPr>
        <p:spPr>
          <a:xfrm xmlns:a="http://schemas.openxmlformats.org/drawingml/2006/main">
            <a:off x="731520" y="1417320"/>
            <a:ext cx="10728655"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5" name="TextBox 4">
            <a:extLst xmlns:a="http://schemas.openxmlformats.org/drawingml/2006/main">
              <a:ext uri="{FF2B5EF4-FFF2-40B4-BE49-F238E27FC236}">
                <a16:creationId xmlns:a16="http://schemas.microsoft.com/office/drawing/2014/main" id="{0B767143-7880-4440-913A-7079658D938F}"/>
              </a:ext>
            </a:extLst>
          </p:cNvPr>
          <p:cNvSpPr>
            <a:spLocks xmlns:a="http://schemas.openxmlformats.org/drawingml/2006/main" noGrp="1"/>
          </p:cNvSpPr>
          <p:nvPr/>
        </p:nvSpPr>
        <p:spPr>
          <a:xfrm xmlns:a="http://schemas.openxmlformats.org/drawingml/2006/main">
            <a:off x="731520" y="6400800"/>
            <a:ext cx="4167188" cy="152400"/>
          </a:xfrm>
          <a:prstGeom xmlns:a="http://schemas.openxmlformats.org/drawingml/2006/main" prst="rect">
            <a:avLst/>
          </a:prstGeom>
          <a:noFill xmlns:a="http://schemas.openxmlformats.org/drawingml/2006/main"/>
        </p:spPr>
        <p:txBody>
          <a:bodyPr xmlns:a="http://schemas.openxmlformats.org/drawingml/2006/main" wrap="none" lIns="0" tIns="0" rIns="0" bIns="0">
            <a:spAutoFit/>
          </a:bodyPr>
          <a:lstStyle xmlns:a="http://schemas.openxmlformats.org/drawingml/2006/main"/>
          <a:p xmlns:a="http://schemas.openxmlformats.org/drawingml/2006/main">
            <a:pPr>
              <a:buNone/>
              <a:defRPr sz="1000">
                <a:solidFill>
                  <a:srgbClr val="B4BECD"/>
                </a:solidFill>
                <a:latin typeface="Verdana"/>
                <a:ea typeface="Verdana"/>
                <a:cs typeface="Verdana"/>
              </a:defRPr>
            </a:pPr>
            <a:r>
              <a:t>Radio Kerokrall — The Sound of Inner Peace | Fiona Joy Hawkins Feature</a:t>
            </a:r>
          </a:p>
        </p:txBody>
      </p:sp>
      <p:sp>
        <p:nvSpPr>
          <p:cNvPr id="6" name="Rounded Rectangle 5">
            <a:extLst xmlns:a="http://schemas.openxmlformats.org/drawingml/2006/main">
              <a:ext uri="{FF2B5EF4-FFF2-40B4-BE49-F238E27FC236}">
                <a16:creationId xmlns:a16="http://schemas.microsoft.com/office/drawing/2014/main" id="{BE8DFE4E-4252-44E1-8FA7-9E77C2AB76F5}"/>
              </a:ext>
            </a:extLst>
          </p:cNvPr>
          <p:cNvSpPr>
            <a:spLocks xmlns:a="http://schemas.openxmlformats.org/drawingml/2006/main" noGrp="1"/>
          </p:cNvSpPr>
          <p:nvPr/>
        </p:nvSpPr>
        <p:spPr>
          <a:xfrm xmlns:a="http://schemas.openxmlformats.org/drawingml/2006/main">
            <a:off x="731520" y="1737360"/>
            <a:ext cx="3328416" cy="438912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28600" tIns="274320" rIns="228600" anchor="ctr"/>
          <a:lstStyle xmlns:a="http://schemas.openxmlformats.org/drawingml/2006/main"/>
          <a:p xmlns:a="http://schemas.openxmlformats.org/drawingml/2006/main">
            <a:pPr algn="ctr">
              <a:spcAft>
                <a:spcPts val="1400"/>
              </a:spcAft>
              <a:buNone/>
              <a:defRPr sz="1800" b="1">
                <a:solidFill>
                  <a:srgbClr val="D4AF37"/>
                </a:solidFill>
                <a:latin typeface="Georgia"/>
                <a:ea typeface="Georgia"/>
                <a:cs typeface="Georgia"/>
              </a:defRPr>
            </a:pPr>
            <a:r>
              <a:t>Musical Identity</a:t>
            </a:r>
          </a:p>
          <a:p xmlns:a="http://schemas.openxmlformats.org/drawingml/2006/main">
            <a:pPr algn="ctr">
              <a:spcAft>
                <a:spcPts val="1400"/>
              </a:spcAft>
              <a:buNone/>
              <a:defRPr sz="1800" b="1">
                <a:solidFill>
                  <a:srgbClr val="D4AF37"/>
                </a:solidFill>
                <a:latin typeface="Georgia"/>
                <a:ea typeface="Georgia"/>
                <a:cs typeface="Georgia"/>
              </a:defRPr>
            </a:pPr>
            <a:r>
              <a:rPr sz="1800" b="1">
                <a:solidFill>
                  <a:srgbClr val="D4AF37"/>
                </a:solidFill>
                <a:latin typeface="Georgia"/>
                <a:ea typeface="Georgia"/>
                <a:cs typeface="Georgia"/>
              </a:rPr>
              <a:t>Australian classically trained pianist, composer and singer. Her distinctive style weaves together neoclassical, New Age, Celtic, jazz and world music, creating evocative and timeless atmospheres.</a:t>
            </a:r>
          </a:p>
        </p:txBody>
      </p:sp>
      <p:sp>
        <p:nvSpPr>
          <p:cNvPr id="7" name="Rounded Rectangle 6">
            <a:extLst xmlns:a="http://schemas.openxmlformats.org/drawingml/2006/main">
              <a:ext uri="{FF2B5EF4-FFF2-40B4-BE49-F238E27FC236}">
                <a16:creationId xmlns:a16="http://schemas.microsoft.com/office/drawing/2014/main" id="{CC4C5E55-241D-499B-A635-42C618DD5C1B}"/>
              </a:ext>
            </a:extLst>
          </p:cNvPr>
          <p:cNvSpPr>
            <a:spLocks xmlns:a="http://schemas.openxmlformats.org/drawingml/2006/main" noGrp="1"/>
          </p:cNvSpPr>
          <p:nvPr/>
        </p:nvSpPr>
        <p:spPr>
          <a:xfrm xmlns:a="http://schemas.openxmlformats.org/drawingml/2006/main">
            <a:off x="4425696" y="1737360"/>
            <a:ext cx="3328416" cy="438912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28600" tIns="274320" rIns="228600" anchor="ctr"/>
          <a:lstStyle xmlns:a="http://schemas.openxmlformats.org/drawingml/2006/main"/>
          <a:p xmlns:a="http://schemas.openxmlformats.org/drawingml/2006/main">
            <a:pPr algn="ctr">
              <a:spcAft>
                <a:spcPts val="1400"/>
              </a:spcAft>
              <a:buNone/>
              <a:defRPr sz="1800" b="1">
                <a:solidFill>
                  <a:srgbClr val="D4AF37"/>
                </a:solidFill>
                <a:latin typeface="Georgia"/>
                <a:ea typeface="Georgia"/>
                <a:cs typeface="Georgia"/>
              </a:defRPr>
            </a:pPr>
            <a:r>
              <a:t>The Sound of Inner Peace</a:t>
            </a:r>
          </a:p>
          <a:p xmlns:a="http://schemas.openxmlformats.org/drawingml/2006/main">
            <a:pPr algn="ctr">
              <a:spcAft>
                <a:spcPts val="1400"/>
              </a:spcAft>
              <a:buNone/>
              <a:defRPr sz="1800" b="1">
                <a:solidFill>
                  <a:srgbClr val="D4AF37"/>
                </a:solidFill>
                <a:latin typeface="Georgia"/>
                <a:ea typeface="Georgia"/>
                <a:cs typeface="Georgia"/>
              </a:defRPr>
            </a:pPr>
            <a:r>
              <a:rPr sz="1800" b="1">
                <a:solidFill>
                  <a:srgbClr val="D4AF37"/>
                </a:solidFill>
                <a:latin typeface="Georgia"/>
                <a:ea typeface="Georgia"/>
                <a:cs typeface="Georgia"/>
              </a:rPr>
              <a:t>Her music is conceived as a therapeutic experience for the soul: fluid, contemplative compositions intended to reduce stress and encourage deep relaxation and meditation.</a:t>
            </a:r>
          </a:p>
        </p:txBody>
      </p:sp>
      <p:sp>
        <p:nvSpPr>
          <p:cNvPr id="8" name="Rounded Rectangle 7">
            <a:extLst xmlns:a="http://schemas.openxmlformats.org/drawingml/2006/main">
              <a:ext uri="{FF2B5EF4-FFF2-40B4-BE49-F238E27FC236}">
                <a16:creationId xmlns:a16="http://schemas.microsoft.com/office/drawing/2014/main" id="{459466FA-EF9A-4B62-95DC-64D968E9C9A6}"/>
              </a:ext>
            </a:extLst>
          </p:cNvPr>
          <p:cNvSpPr>
            <a:spLocks xmlns:a="http://schemas.openxmlformats.org/drawingml/2006/main" noGrp="1"/>
          </p:cNvSpPr>
          <p:nvPr/>
        </p:nvSpPr>
        <p:spPr>
          <a:xfrm xmlns:a="http://schemas.openxmlformats.org/drawingml/2006/main">
            <a:off x="8119872" y="1737360"/>
            <a:ext cx="3328416" cy="438912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28600" tIns="274320" rIns="228600" anchor="ctr"/>
          <a:lstStyle xmlns:a="http://schemas.openxmlformats.org/drawingml/2006/main"/>
          <a:p xmlns:a="http://schemas.openxmlformats.org/drawingml/2006/main">
            <a:pPr algn="ctr">
              <a:spcAft>
                <a:spcPts val="1400"/>
              </a:spcAft>
              <a:buNone/>
              <a:defRPr sz="1800" b="1">
                <a:solidFill>
                  <a:srgbClr val="D4AF37"/>
                </a:solidFill>
                <a:latin typeface="Georgia"/>
                <a:ea typeface="Georgia"/>
                <a:cs typeface="Georgia"/>
              </a:defRPr>
            </a:pPr>
            <a:r>
              <a:t>Piano &amp; High Fidelity</a:t>
            </a:r>
          </a:p>
          <a:p xmlns:a="http://schemas.openxmlformats.org/drawingml/2006/main">
            <a:pPr algn="ctr">
              <a:spcAft>
                <a:spcPts val="1400"/>
              </a:spcAft>
              <a:buNone/>
              <a:defRPr sz="1800" b="1">
                <a:solidFill>
                  <a:srgbClr val="D4AF37"/>
                </a:solidFill>
                <a:latin typeface="Georgia"/>
                <a:ea typeface="Georgia"/>
                <a:cs typeface="Georgia"/>
              </a:defRPr>
            </a:pPr>
            <a:r>
              <a:rPr sz="1800" b="1">
                <a:solidFill>
                  <a:srgbClr val="D4AF37"/>
                </a:solidFill>
                <a:latin typeface="Georgia"/>
                <a:ea typeface="Georgia"/>
                <a:cs typeface="Georgia"/>
              </a:rPr>
              <a:t>She uses Australian Stuart &amp; Sons concert grands, including 108-key models, and high-resolution audiophile recordings in DSD and SACD for a pure, immersive listening experience.</a:t>
            </a:r>
          </a:p>
        </p:txBody>
      </p:sp>
    </p:spTree>
    <p:extLst>
      <p:ext uri="{BB962C8B-B14F-4D97-AF65-F5344CB8AC3E}">
        <p14:creationId xmlns:p14="http://schemas.microsoft.com/office/powerpoint/2010/main" val="1248343819"/>
      </p:ext>
    </p:extLst>
  </p:cSld>
</p:sld>
</file>

<file path=ppt/slides/slide3.xml><?xml version="1.0" encoding="utf-8"?>
<p:sld xmlns:p="http://schemas.openxmlformats.org/presentationml/2006/main">
  <p:cSld>
    <p:bg>
      <p:bgPr>
        <a:solidFill xmlns:a="http://schemas.openxmlformats.org/drawingml/2006/main">
          <a:srgbClr val="0D1B2A"/>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DE8DFC5E-524C-4CC9-A81D-6565D3086E80}"/>
              </a:ext>
            </a:extLst>
          </p:cNvPr>
          <p:cNvSpPr>
            <a:spLocks xmlns:a="http://schemas.openxmlformats.org/drawingml/2006/main" noGrp="1"/>
          </p:cNvSpPr>
          <p:nvPr/>
        </p:nvSpPr>
        <p:spPr>
          <a:xfrm xmlns:a="http://schemas.openxmlformats.org/drawingml/2006/main">
            <a:off x="731520" y="365760"/>
            <a:ext cx="10728655" cy="36576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1100" b="1">
                <a:solidFill>
                  <a:srgbClr val="D4AF37"/>
                </a:solidFill>
                <a:latin typeface="Verdana"/>
                <a:ea typeface="Verdana"/>
                <a:cs typeface="Verdana"/>
              </a:defRPr>
            </a:pPr>
            <a:r>
              <a:t>RADIO KEROKRALL • PROGRAMMAZIONE</a:t>
            </a:r>
          </a:p>
        </p:txBody>
      </p:sp>
      <p:sp>
        <p:nvSpPr>
          <p:cNvPr id="3" name="TextBox 2">
            <a:extLst xmlns:a="http://schemas.openxmlformats.org/drawingml/2006/main">
              <a:ext uri="{FF2B5EF4-FFF2-40B4-BE49-F238E27FC236}">
                <a16:creationId xmlns:a16="http://schemas.microsoft.com/office/drawing/2014/main" id="{F7CC3E4F-AFB8-48CD-B3A2-B08C1D8DF073}"/>
              </a:ext>
            </a:extLst>
          </p:cNvPr>
          <p:cNvSpPr>
            <a:spLocks xmlns:a="http://schemas.openxmlformats.org/drawingml/2006/main" noGrp="1"/>
          </p:cNvSpPr>
          <p:nvPr/>
        </p:nvSpPr>
        <p:spPr>
          <a:xfrm xmlns:a="http://schemas.openxmlformats.org/drawingml/2006/main">
            <a:off x="731520" y="685800"/>
            <a:ext cx="10728655" cy="39624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2600" b="1">
                <a:solidFill>
                  <a:srgbClr val="FAF9F6"/>
                </a:solidFill>
                <a:latin typeface="Georgia"/>
                <a:ea typeface="Georgia"/>
                <a:cs typeface="Georgia"/>
              </a:defRPr>
            </a:pPr>
            <a:r>
              <a:t>Origins, Training and Artistic Philosophy</a:t>
            </a:r>
          </a:p>
        </p:txBody>
      </p:sp>
      <p:sp>
        <p:nvSpPr>
          <p:cNvPr id="4" name="Rectangle 3">
            <a:extLst xmlns:a="http://schemas.openxmlformats.org/drawingml/2006/main">
              <a:ext uri="{FF2B5EF4-FFF2-40B4-BE49-F238E27FC236}">
                <a16:creationId xmlns:a16="http://schemas.microsoft.com/office/drawing/2014/main" id="{B72EFE6C-B2DA-40D7-8780-37BA1EDF8AA2}"/>
              </a:ext>
            </a:extLst>
          </p:cNvPr>
          <p:cNvSpPr>
            <a:spLocks xmlns:a="http://schemas.openxmlformats.org/drawingml/2006/main" noGrp="1"/>
          </p:cNvSpPr>
          <p:nvPr/>
        </p:nvSpPr>
        <p:spPr>
          <a:xfrm xmlns:a="http://schemas.openxmlformats.org/drawingml/2006/main">
            <a:off x="731520" y="1417320"/>
            <a:ext cx="10728655"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5" name="TextBox 4">
            <a:extLst xmlns:a="http://schemas.openxmlformats.org/drawingml/2006/main">
              <a:ext uri="{FF2B5EF4-FFF2-40B4-BE49-F238E27FC236}">
                <a16:creationId xmlns:a16="http://schemas.microsoft.com/office/drawing/2014/main" id="{2CCBEB65-5903-4202-96D0-894C83FEA73A}"/>
              </a:ext>
            </a:extLst>
          </p:cNvPr>
          <p:cNvSpPr>
            <a:spLocks xmlns:a="http://schemas.openxmlformats.org/drawingml/2006/main" noGrp="1"/>
          </p:cNvSpPr>
          <p:nvPr/>
        </p:nvSpPr>
        <p:spPr>
          <a:xfrm xmlns:a="http://schemas.openxmlformats.org/drawingml/2006/main">
            <a:off x="731520" y="6400800"/>
            <a:ext cx="4167188" cy="152400"/>
          </a:xfrm>
          <a:prstGeom xmlns:a="http://schemas.openxmlformats.org/drawingml/2006/main" prst="rect">
            <a:avLst/>
          </a:prstGeom>
          <a:noFill xmlns:a="http://schemas.openxmlformats.org/drawingml/2006/main"/>
        </p:spPr>
        <p:txBody>
          <a:bodyPr xmlns:a="http://schemas.openxmlformats.org/drawingml/2006/main" wrap="none" lIns="0" tIns="0" rIns="0" bIns="0">
            <a:spAutoFit/>
          </a:bodyPr>
          <a:lstStyle xmlns:a="http://schemas.openxmlformats.org/drawingml/2006/main"/>
          <a:p xmlns:a="http://schemas.openxmlformats.org/drawingml/2006/main">
            <a:pPr>
              <a:buNone/>
              <a:defRPr sz="1000">
                <a:solidFill>
                  <a:srgbClr val="B4BECD"/>
                </a:solidFill>
                <a:latin typeface="Verdana"/>
                <a:ea typeface="Verdana"/>
                <a:cs typeface="Verdana"/>
              </a:defRPr>
            </a:pPr>
            <a:r>
              <a:t>Radio Kerokrall — The Sound of Inner Peace | Fiona Joy Hawkins Feature</a:t>
            </a:r>
          </a:p>
        </p:txBody>
      </p:sp>
      <p:sp>
        <p:nvSpPr>
          <p:cNvPr id="6" name="Rounded Rectangle 5">
            <a:extLst xmlns:a="http://schemas.openxmlformats.org/drawingml/2006/main">
              <a:ext uri="{FF2B5EF4-FFF2-40B4-BE49-F238E27FC236}">
                <a16:creationId xmlns:a16="http://schemas.microsoft.com/office/drawing/2014/main" id="{6A531059-4254-437B-8517-035C80A5EC48}"/>
              </a:ext>
            </a:extLst>
          </p:cNvPr>
          <p:cNvSpPr>
            <a:spLocks xmlns:a="http://schemas.openxmlformats.org/drawingml/2006/main" noGrp="1"/>
          </p:cNvSpPr>
          <p:nvPr/>
        </p:nvSpPr>
        <p:spPr>
          <a:xfrm xmlns:a="http://schemas.openxmlformats.org/drawingml/2006/main">
            <a:off x="731520" y="1737360"/>
            <a:ext cx="5175504" cy="438912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74320" tIns="274320" rIns="274320" anchor="ctr"/>
          <a:lstStyle xmlns:a="http://schemas.openxmlformats.org/drawingml/2006/main">
            <a:defPPr>
              <a:defRPr sz="1500"/>
            </a:defPPr>
          </a:lstStyle>
          <a:p xmlns:a="http://schemas.openxmlformats.org/drawingml/2006/main">
            <a:pPr algn="ctr">
              <a:spcAft>
                <a:spcPts val="1200"/>
              </a:spcAft>
              <a:buNone/>
              <a:defRPr sz="2000" b="1">
                <a:solidFill>
                  <a:srgbClr val="D4AF37"/>
                </a:solidFill>
                <a:latin typeface="Georgia"/>
                <a:ea typeface="Georgia"/>
                <a:cs typeface="Georgia"/>
              </a:defRPr>
            </a:pPr>
            <a:r>
              <a:rPr sz="1500" b="1">
                <a:solidFill>
                  <a:srgbClr val="D4AF37"/>
                </a:solidFill>
                <a:latin typeface="Georgia"/>
                <a:ea typeface="Georgia"/>
                <a:cs typeface="Georgia"/>
              </a:rPr>
              <a:t>Origins and Classical Training</a:t>
            </a:r>
          </a:p>
          <a:p xmlns:a="http://schemas.openxmlformats.org/drawingml/2006/main">
            <a:pPr algn="ctr">
              <a:spcAft>
                <a:spcPts val="1200"/>
              </a:spcAft>
              <a:buNone/>
              <a:defRPr sz="2000" b="1">
                <a:solidFill>
                  <a:srgbClr val="D4AF37"/>
                </a:solidFill>
                <a:latin typeface="Georgia"/>
                <a:ea typeface="Georgia"/>
                <a:cs typeface="Georgia"/>
              </a:defRPr>
            </a:pPr>
            <a:r>
              <a:rPr sz="1500" b="1">
                <a:solidFill>
                  <a:srgbClr val="D4AF37"/>
                </a:solidFill>
                <a:latin typeface="Georgia"/>
                <a:ea typeface="Georgia"/>
                <a:cs typeface="Georgia"/>
              </a:rPr>
              <a:t>• Born in Cessnock, New South Wales, she grew up between Newcastle and Tamworth and composed her first pieces before adolescence.</a:t>
            </a:r>
          </a:p>
          <a:p xmlns:a="http://schemas.openxmlformats.org/drawingml/2006/main">
            <a:pPr algn="ctr">
              <a:spcAft>
                <a:spcPts val="1200"/>
              </a:spcAft>
              <a:buNone/>
              <a:defRPr sz="2000" b="1">
                <a:solidFill>
                  <a:srgbClr val="D4AF37"/>
                </a:solidFill>
                <a:latin typeface="Georgia"/>
                <a:ea typeface="Georgia"/>
                <a:cs typeface="Georgia"/>
              </a:defRPr>
            </a:pPr>
            <a:r>
              <a:rPr sz="1500" b="1">
                <a:solidFill>
                  <a:srgbClr val="D4AF37"/>
                </a:solidFill>
                <a:latin typeface="Georgia"/>
                <a:ea typeface="Georgia"/>
                <a:cs typeface="Georgia"/>
              </a:rPr>
              <a:t>• She studied at the Tamworth Conservatorium under Ursula Bakker, further developing with Es Clarke and Maureen Newell.</a:t>
            </a:r>
          </a:p>
          <a:p xmlns:a="http://schemas.openxmlformats.org/drawingml/2006/main">
            <a:pPr algn="ctr">
              <a:spcAft>
                <a:spcPts val="1200"/>
              </a:spcAft>
              <a:buNone/>
              <a:defRPr sz="2000" b="1">
                <a:solidFill>
                  <a:srgbClr val="D4AF37"/>
                </a:solidFill>
                <a:latin typeface="Georgia"/>
                <a:ea typeface="Georgia"/>
                <a:cs typeface="Georgia"/>
              </a:defRPr>
            </a:pPr>
            <a:r>
              <a:rPr sz="1500" b="1">
                <a:solidFill>
                  <a:srgbClr val="D4AF37"/>
                </a:solidFill>
                <a:latin typeface="Georgia"/>
                <a:ea typeface="Georgia"/>
                <a:cs typeface="Georgia"/>
              </a:rPr>
              <a:t>• She joined the discipline of classical masters such as Chopin and Mendelssohn with the sensitivity of contemporary innovators including George Winston and Michael Nyman.</a:t>
            </a:r>
          </a:p>
        </p:txBody>
      </p:sp>
      <p:sp>
        <p:nvSpPr>
          <p:cNvPr id="7" name="Rounded Rectangle 6">
            <a:extLst xmlns:a="http://schemas.openxmlformats.org/drawingml/2006/main">
              <a:ext uri="{FF2B5EF4-FFF2-40B4-BE49-F238E27FC236}">
                <a16:creationId xmlns:a16="http://schemas.microsoft.com/office/drawing/2014/main" id="{A55AF123-DAC5-4E35-BF19-E68DA8D0C338}"/>
              </a:ext>
            </a:extLst>
          </p:cNvPr>
          <p:cNvSpPr>
            <a:spLocks xmlns:a="http://schemas.openxmlformats.org/drawingml/2006/main" noGrp="1"/>
          </p:cNvSpPr>
          <p:nvPr/>
        </p:nvSpPr>
        <p:spPr>
          <a:xfrm xmlns:a="http://schemas.openxmlformats.org/drawingml/2006/main">
            <a:off x="6278270" y="1737360"/>
            <a:ext cx="5175504" cy="438912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74320" tIns="274320" rIns="274320" anchor="ctr"/>
          <a:lstStyle xmlns:a="http://schemas.openxmlformats.org/drawingml/2006/main">
            <a:defPPr>
              <a:defRPr sz="1500"/>
            </a:defPPr>
          </a:lstStyle>
          <a:p xmlns:a="http://schemas.openxmlformats.org/drawingml/2006/main">
            <a:pPr algn="ctr">
              <a:spcAft>
                <a:spcPts val="1200"/>
              </a:spcAft>
              <a:buNone/>
              <a:defRPr sz="2000" b="1">
                <a:solidFill>
                  <a:srgbClr val="D4AF37"/>
                </a:solidFill>
                <a:latin typeface="Georgia"/>
                <a:ea typeface="Georgia"/>
                <a:cs typeface="Georgia"/>
              </a:defRPr>
            </a:pPr>
            <a:r>
              <a:rPr sz="1500" b="1">
                <a:solidFill>
                  <a:srgbClr val="D4AF37"/>
                </a:solidFill>
                <a:latin typeface="Georgia"/>
                <a:ea typeface="Georgia"/>
                <a:cs typeface="Georgia"/>
              </a:rPr>
              <a:t>Poetics and Ecological Connection</a:t>
            </a:r>
          </a:p>
          <a:p xmlns:a="http://schemas.openxmlformats.org/drawingml/2006/main">
            <a:pPr algn="ctr">
              <a:spcAft>
                <a:spcPts val="1200"/>
              </a:spcAft>
              <a:buNone/>
              <a:defRPr sz="2000" b="1">
                <a:solidFill>
                  <a:srgbClr val="D4AF37"/>
                </a:solidFill>
                <a:latin typeface="Georgia"/>
                <a:ea typeface="Georgia"/>
                <a:cs typeface="Georgia"/>
              </a:defRPr>
            </a:pPr>
            <a:r>
              <a:rPr sz="1500" b="1">
                <a:solidFill>
                  <a:srgbClr val="D4AF37"/>
                </a:solidFill>
                <a:latin typeface="Georgia"/>
                <a:ea typeface="Georgia"/>
                <a:cs typeface="Georgia"/>
              </a:rPr>
              <a:t>• Music as a universal language of inner healing and a bridge of ancestral connection with the listener.</a:t>
            </a:r>
          </a:p>
          <a:p xmlns:a="http://schemas.openxmlformats.org/drawingml/2006/main">
            <a:pPr algn="ctr">
              <a:spcAft>
                <a:spcPts val="1200"/>
              </a:spcAft>
              <a:buNone/>
              <a:defRPr sz="2000" b="1">
                <a:solidFill>
                  <a:srgbClr val="D4AF37"/>
                </a:solidFill>
                <a:latin typeface="Georgia"/>
                <a:ea typeface="Georgia"/>
                <a:cs typeface="Georgia"/>
              </a:defRPr>
            </a:pPr>
            <a:r>
              <a:rPr sz="1500" b="1">
                <a:solidFill>
                  <a:srgbClr val="D4AF37"/>
                </a:solidFill>
                <a:latin typeface="Georgia"/>
                <a:ea typeface="Georgia"/>
                <a:cs typeface="Georgia"/>
              </a:rPr>
              <a:t>• Deep inspiration drawn from natural elements — earth, water and fire — together with a strong commitment to environmental and climate protection.</a:t>
            </a:r>
          </a:p>
          <a:p xmlns:a="http://schemas.openxmlformats.org/drawingml/2006/main">
            <a:pPr algn="ctr">
              <a:spcAft>
                <a:spcPts val="1200"/>
              </a:spcAft>
              <a:buNone/>
              <a:defRPr sz="2000" b="1">
                <a:solidFill>
                  <a:srgbClr val="D4AF37"/>
                </a:solidFill>
                <a:latin typeface="Georgia"/>
                <a:ea typeface="Georgia"/>
                <a:cs typeface="Georgia"/>
              </a:defRPr>
            </a:pPr>
            <a:r>
              <a:rPr sz="1500" b="1">
                <a:solidFill>
                  <a:srgbClr val="D4AF37"/>
                </a:solidFill>
                <a:latin typeface="Georgia"/>
                <a:ea typeface="Georgia"/>
                <a:cs typeface="Georgia"/>
              </a:rPr>
              <a:t>• Each composition tells an emotional story designed to lead the mind towards deep meditation and awareness.</a:t>
            </a:r>
          </a:p>
        </p:txBody>
      </p:sp>
    </p:spTree>
    <p:extLst>
      <p:ext uri="{BB962C8B-B14F-4D97-AF65-F5344CB8AC3E}">
        <p14:creationId xmlns:p14="http://schemas.microsoft.com/office/powerpoint/2010/main" val="1407280802"/>
      </p:ext>
    </p:extLst>
  </p:cSld>
</p:sld>
</file>

<file path=ppt/slides/slide4.xml><?xml version="1.0" encoding="utf-8"?>
<p:sld xmlns:p="http://schemas.openxmlformats.org/presentationml/2006/main">
  <p:cSld>
    <p:bg>
      <p:bgPr>
        <a:solidFill xmlns:a="http://schemas.openxmlformats.org/drawingml/2006/main">
          <a:srgbClr val="0D1B2A"/>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51EC5600-86A5-4DCB-B56E-70A007D383E8}"/>
              </a:ext>
            </a:extLst>
          </p:cNvPr>
          <p:cNvSpPr>
            <a:spLocks xmlns:a="http://schemas.openxmlformats.org/drawingml/2006/main" noGrp="1"/>
          </p:cNvSpPr>
          <p:nvPr/>
        </p:nvSpPr>
        <p:spPr>
          <a:xfrm xmlns:a="http://schemas.openxmlformats.org/drawingml/2006/main">
            <a:off x="731520" y="365760"/>
            <a:ext cx="10728655" cy="36576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1100" b="1">
                <a:solidFill>
                  <a:srgbClr val="D4AF37"/>
                </a:solidFill>
                <a:latin typeface="Verdana"/>
                <a:ea typeface="Verdana"/>
                <a:cs typeface="Verdana"/>
              </a:defRPr>
            </a:pPr>
            <a:r>
              <a:t>RADIO KEROKRALL • PROGRAMMAZIONE</a:t>
            </a:r>
          </a:p>
        </p:txBody>
      </p:sp>
      <p:sp>
        <p:nvSpPr>
          <p:cNvPr id="3" name="TextBox 2">
            <a:extLst xmlns:a="http://schemas.openxmlformats.org/drawingml/2006/main">
              <a:ext uri="{FF2B5EF4-FFF2-40B4-BE49-F238E27FC236}">
                <a16:creationId xmlns:a16="http://schemas.microsoft.com/office/drawing/2014/main" id="{C4B44CB3-76BE-4705-A4B6-9B0C33B99D1C}"/>
              </a:ext>
            </a:extLst>
          </p:cNvPr>
          <p:cNvSpPr>
            <a:spLocks xmlns:a="http://schemas.openxmlformats.org/drawingml/2006/main" noGrp="1"/>
          </p:cNvSpPr>
          <p:nvPr/>
        </p:nvSpPr>
        <p:spPr>
          <a:xfrm xmlns:a="http://schemas.openxmlformats.org/drawingml/2006/main">
            <a:off x="731520" y="685800"/>
            <a:ext cx="10728655" cy="39624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2600" b="1">
                <a:solidFill>
                  <a:srgbClr val="FAF9F6"/>
                </a:solidFill>
                <a:latin typeface="Georgia"/>
                <a:ea typeface="Georgia"/>
                <a:cs typeface="Georgia"/>
              </a:defRPr>
            </a:pPr>
            <a:r>
              <a:t>Recommended Discography for Programming</a:t>
            </a:r>
          </a:p>
        </p:txBody>
      </p:sp>
      <p:sp>
        <p:nvSpPr>
          <p:cNvPr id="4" name="Rectangle 3">
            <a:extLst xmlns:a="http://schemas.openxmlformats.org/drawingml/2006/main">
              <a:ext uri="{FF2B5EF4-FFF2-40B4-BE49-F238E27FC236}">
                <a16:creationId xmlns:a16="http://schemas.microsoft.com/office/drawing/2014/main" id="{600409C8-0425-44D1-B92E-133DAC7F21D0}"/>
              </a:ext>
            </a:extLst>
          </p:cNvPr>
          <p:cNvSpPr>
            <a:spLocks xmlns:a="http://schemas.openxmlformats.org/drawingml/2006/main" noGrp="1"/>
          </p:cNvSpPr>
          <p:nvPr/>
        </p:nvSpPr>
        <p:spPr>
          <a:xfrm xmlns:a="http://schemas.openxmlformats.org/drawingml/2006/main">
            <a:off x="731520" y="1417320"/>
            <a:ext cx="10728655"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5" name="TextBox 4">
            <a:extLst xmlns:a="http://schemas.openxmlformats.org/drawingml/2006/main">
              <a:ext uri="{FF2B5EF4-FFF2-40B4-BE49-F238E27FC236}">
                <a16:creationId xmlns:a16="http://schemas.microsoft.com/office/drawing/2014/main" id="{7C50066F-C83B-4367-9EC2-EFAC9CEE1C53}"/>
              </a:ext>
            </a:extLst>
          </p:cNvPr>
          <p:cNvSpPr>
            <a:spLocks xmlns:a="http://schemas.openxmlformats.org/drawingml/2006/main" noGrp="1"/>
          </p:cNvSpPr>
          <p:nvPr/>
        </p:nvSpPr>
        <p:spPr>
          <a:xfrm xmlns:a="http://schemas.openxmlformats.org/drawingml/2006/main">
            <a:off x="731520" y="6400800"/>
            <a:ext cx="4167188" cy="152400"/>
          </a:xfrm>
          <a:prstGeom xmlns:a="http://schemas.openxmlformats.org/drawingml/2006/main" prst="rect">
            <a:avLst/>
          </a:prstGeom>
          <a:noFill xmlns:a="http://schemas.openxmlformats.org/drawingml/2006/main"/>
        </p:spPr>
        <p:txBody>
          <a:bodyPr xmlns:a="http://schemas.openxmlformats.org/drawingml/2006/main" wrap="none" lIns="0" tIns="0" rIns="0" bIns="0">
            <a:spAutoFit/>
          </a:bodyPr>
          <a:lstStyle xmlns:a="http://schemas.openxmlformats.org/drawingml/2006/main"/>
          <a:p xmlns:a="http://schemas.openxmlformats.org/drawingml/2006/main">
            <a:pPr>
              <a:buNone/>
              <a:defRPr sz="1000">
                <a:solidFill>
                  <a:srgbClr val="B4BECD"/>
                </a:solidFill>
                <a:latin typeface="Verdana"/>
                <a:ea typeface="Verdana"/>
                <a:cs typeface="Verdana"/>
              </a:defRPr>
            </a:pPr>
            <a:r>
              <a:t>Radio Kerokrall — The Sound of Inner Peace | Fiona Joy Hawkins Feature</a:t>
            </a:r>
          </a:p>
        </p:txBody>
      </p:sp>
      <p:sp>
        <p:nvSpPr>
          <p:cNvPr id="6" name="Rounded Rectangle 5">
            <a:extLst xmlns:a="http://schemas.openxmlformats.org/drawingml/2006/main">
              <a:ext uri="{FF2B5EF4-FFF2-40B4-BE49-F238E27FC236}">
                <a16:creationId xmlns:a16="http://schemas.microsoft.com/office/drawing/2014/main" id="{0FDDB9E1-16FF-4E8A-88D0-2EDE23FB6105}"/>
              </a:ext>
            </a:extLst>
          </p:cNvPr>
          <p:cNvSpPr>
            <a:spLocks xmlns:a="http://schemas.openxmlformats.org/drawingml/2006/main" noGrp="1"/>
          </p:cNvSpPr>
          <p:nvPr/>
        </p:nvSpPr>
        <p:spPr>
          <a:xfrm xmlns:a="http://schemas.openxmlformats.org/drawingml/2006/main">
            <a:off x="731520" y="1737360"/>
            <a:ext cx="5175504" cy="128016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182880" tIns="137160" rIns="182880" anchor="ctr"/>
          <a:lstStyle xmlns:a="http://schemas.openxmlformats.org/drawingml/2006/main"/>
          <a:p xmlns:a="http://schemas.openxmlformats.org/drawingml/2006/main">
            <a:pPr algn="ctr">
              <a:buNone/>
              <a:defRPr sz="1500" b="1">
                <a:solidFill>
                  <a:srgbClr val="D4AF37"/>
                </a:solidFill>
                <a:latin typeface="Georgia"/>
                <a:ea typeface="Georgia"/>
                <a:cs typeface="Georgia"/>
              </a:defRPr>
            </a:pPr>
            <a:r>
              <a:t>Portrait of a Waterfall (2005)</a:t>
            </a:r>
          </a:p>
          <a:p xmlns:a="http://schemas.openxmlformats.org/drawingml/2006/main">
            <a:pPr algn="ctr">
              <a:buNone/>
              <a:defRPr sz="1500" b="1">
                <a:solidFill>
                  <a:srgbClr val="D4AF37"/>
                </a:solidFill>
                <a:latin typeface="Georgia"/>
                <a:ea typeface="Georgia"/>
                <a:cs typeface="Georgia"/>
              </a:defRPr>
            </a:pPr>
            <a:r>
              <a:rPr sz="1500" b="1">
                <a:solidFill>
                  <a:srgbClr val="D4AF37"/>
                </a:solidFill>
                <a:latin typeface="Georgia"/>
                <a:ea typeface="Georgia"/>
                <a:cs typeface="Georgia"/>
              </a:rPr>
              <a:t>A remarkable debut that reached No. 1 on the New Age Reporter world charts.</a:t>
            </a:r>
          </a:p>
        </p:txBody>
      </p:sp>
      <p:sp>
        <p:nvSpPr>
          <p:cNvPr id="7" name="Rounded Rectangle 6">
            <a:extLst xmlns:a="http://schemas.openxmlformats.org/drawingml/2006/main">
              <a:ext uri="{FF2B5EF4-FFF2-40B4-BE49-F238E27FC236}">
                <a16:creationId xmlns:a16="http://schemas.microsoft.com/office/drawing/2014/main" id="{165E40CE-FCF8-4391-B9E2-2DDC53CA7067}"/>
              </a:ext>
            </a:extLst>
          </p:cNvPr>
          <p:cNvSpPr>
            <a:spLocks xmlns:a="http://schemas.openxmlformats.org/drawingml/2006/main" noGrp="1"/>
          </p:cNvSpPr>
          <p:nvPr/>
        </p:nvSpPr>
        <p:spPr>
          <a:xfrm xmlns:a="http://schemas.openxmlformats.org/drawingml/2006/main">
            <a:off x="6272784" y="1737360"/>
            <a:ext cx="5175504" cy="128016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182880" tIns="137160" rIns="182880" anchor="ctr"/>
          <a:lstStyle xmlns:a="http://schemas.openxmlformats.org/drawingml/2006/main"/>
          <a:p xmlns:a="http://schemas.openxmlformats.org/drawingml/2006/main">
            <a:pPr algn="ctr">
              <a:buNone/>
              <a:defRPr sz="1500" b="1">
                <a:solidFill>
                  <a:srgbClr val="D4AF37"/>
                </a:solidFill>
                <a:latin typeface="Georgia"/>
                <a:ea typeface="Georgia"/>
                <a:cs typeface="Georgia"/>
              </a:defRPr>
            </a:pPr>
            <a:r>
              <a:t>Blue Dream (2008)</a:t>
            </a:r>
          </a:p>
          <a:p xmlns:a="http://schemas.openxmlformats.org/drawingml/2006/main">
            <a:pPr algn="ctr">
              <a:buNone/>
              <a:defRPr sz="1500" b="1">
                <a:solidFill>
                  <a:srgbClr val="D4AF37"/>
                </a:solidFill>
                <a:latin typeface="Georgia"/>
                <a:ea typeface="Georgia"/>
                <a:cs typeface="Georgia"/>
              </a:defRPr>
            </a:pPr>
            <a:r>
              <a:rPr sz="1500" b="1">
                <a:solidFill>
                  <a:srgbClr val="D4AF37"/>
                </a:solidFill>
                <a:latin typeface="Georgia"/>
                <a:ea typeface="Georgia"/>
                <a:cs typeface="Georgia"/>
              </a:rPr>
              <a:t>Produced by Will Ackerman of Windham Hill; winner of three ZMR awards, including Album of the Year, and an ARIA Awards finalist.</a:t>
            </a:r>
          </a:p>
        </p:txBody>
      </p:sp>
      <p:sp>
        <p:nvSpPr>
          <p:cNvPr id="8" name="Rounded Rectangle 7">
            <a:extLst xmlns:a="http://schemas.openxmlformats.org/drawingml/2006/main">
              <a:ext uri="{FF2B5EF4-FFF2-40B4-BE49-F238E27FC236}">
                <a16:creationId xmlns:a16="http://schemas.microsoft.com/office/drawing/2014/main" id="{8E3751F2-F61C-43C5-9C0F-6999D841CE67}"/>
              </a:ext>
            </a:extLst>
          </p:cNvPr>
          <p:cNvSpPr>
            <a:spLocks xmlns:a="http://schemas.openxmlformats.org/drawingml/2006/main" noGrp="1"/>
          </p:cNvSpPr>
          <p:nvPr/>
        </p:nvSpPr>
        <p:spPr>
          <a:xfrm xmlns:a="http://schemas.openxmlformats.org/drawingml/2006/main">
            <a:off x="731520" y="3246120"/>
            <a:ext cx="5175504" cy="128016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182880" tIns="137160" rIns="182880" anchor="ctr"/>
          <a:lstStyle xmlns:a="http://schemas.openxmlformats.org/drawingml/2006/main"/>
          <a:p xmlns:a="http://schemas.openxmlformats.org/drawingml/2006/main">
            <a:pPr algn="ctr">
              <a:buNone/>
              <a:defRPr sz="1500" b="1">
                <a:solidFill>
                  <a:srgbClr val="D4AF37"/>
                </a:solidFill>
                <a:latin typeface="Georgia"/>
                <a:ea typeface="Georgia"/>
                <a:cs typeface="Georgia"/>
              </a:defRPr>
            </a:pPr>
            <a:r>
              <a:t>600 Years in a Moment (2013)</a:t>
            </a:r>
          </a:p>
          <a:p xmlns:a="http://schemas.openxmlformats.org/drawingml/2006/main">
            <a:pPr algn="ctr">
              <a:buNone/>
              <a:defRPr sz="1500" b="1">
                <a:solidFill>
                  <a:srgbClr val="D4AF37"/>
                </a:solidFill>
                <a:latin typeface="Georgia"/>
                <a:ea typeface="Georgia"/>
                <a:cs typeface="Georgia"/>
              </a:defRPr>
            </a:pPr>
            <a:r>
              <a:rPr sz="1500" b="1">
                <a:solidFill>
                  <a:srgbClr val="D4AF37"/>
                </a:solidFill>
                <a:latin typeface="Georgia"/>
                <a:ea typeface="Georgia"/>
                <a:cs typeface="Georgia"/>
              </a:rPr>
              <a:t>Piano interwoven with traditional instruments from Ireland, Tibet, Africa and Indigenous cultures; winner of the ZMR Best Piano Album award.</a:t>
            </a:r>
          </a:p>
        </p:txBody>
      </p:sp>
      <p:sp>
        <p:nvSpPr>
          <p:cNvPr id="9" name="Rounded Rectangle 8">
            <a:extLst xmlns:a="http://schemas.openxmlformats.org/drawingml/2006/main">
              <a:ext uri="{FF2B5EF4-FFF2-40B4-BE49-F238E27FC236}">
                <a16:creationId xmlns:a16="http://schemas.microsoft.com/office/drawing/2014/main" id="{A09778D0-7FCB-40AC-93C7-FDE8E31FECC5}"/>
              </a:ext>
            </a:extLst>
          </p:cNvPr>
          <p:cNvSpPr>
            <a:spLocks xmlns:a="http://schemas.openxmlformats.org/drawingml/2006/main" noGrp="1"/>
          </p:cNvSpPr>
          <p:nvPr/>
        </p:nvSpPr>
        <p:spPr>
          <a:xfrm xmlns:a="http://schemas.openxmlformats.org/drawingml/2006/main">
            <a:off x="6272784" y="3246120"/>
            <a:ext cx="5175504" cy="128016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182880" tIns="137160" rIns="182880" anchor="ctr"/>
          <a:lstStyle xmlns:a="http://schemas.openxmlformats.org/drawingml/2006/main"/>
          <a:p xmlns:a="http://schemas.openxmlformats.org/drawingml/2006/main">
            <a:pPr algn="ctr">
              <a:buNone/>
              <a:defRPr sz="1500" b="1">
                <a:solidFill>
                  <a:srgbClr val="D4AF37"/>
                </a:solidFill>
                <a:latin typeface="Georgia"/>
                <a:ea typeface="Georgia"/>
                <a:cs typeface="Georgia"/>
              </a:defRPr>
            </a:pPr>
            <a:r>
              <a:t>Into the Mist (2017)</a:t>
            </a:r>
          </a:p>
          <a:p xmlns:a="http://schemas.openxmlformats.org/drawingml/2006/main">
            <a:pPr algn="ctr">
              <a:buNone/>
              <a:defRPr sz="1500" b="1">
                <a:solidFill>
                  <a:srgbClr val="D4AF37"/>
                </a:solidFill>
                <a:latin typeface="Georgia"/>
                <a:ea typeface="Georgia"/>
                <a:cs typeface="Georgia"/>
              </a:defRPr>
            </a:pPr>
            <a:r>
              <a:rPr sz="1500" b="1">
                <a:solidFill>
                  <a:srgbClr val="D4AF37"/>
                </a:solidFill>
                <a:latin typeface="Georgia"/>
                <a:ea typeface="Georgia"/>
                <a:cs typeface="Georgia"/>
              </a:rPr>
              <a:t>An elegant solo-piano production recorded in audiophile high resolution for Blue Coast Records.</a:t>
            </a:r>
          </a:p>
        </p:txBody>
      </p:sp>
      <p:sp>
        <p:nvSpPr>
          <p:cNvPr id="10" name="Rounded Rectangle 9">
            <a:extLst xmlns:a="http://schemas.openxmlformats.org/drawingml/2006/main">
              <a:ext uri="{FF2B5EF4-FFF2-40B4-BE49-F238E27FC236}">
                <a16:creationId xmlns:a16="http://schemas.microsoft.com/office/drawing/2014/main" id="{79A56C60-379F-441E-8CE3-6284FB62EE4B}"/>
              </a:ext>
            </a:extLst>
          </p:cNvPr>
          <p:cNvSpPr>
            <a:spLocks xmlns:a="http://schemas.openxmlformats.org/drawingml/2006/main" noGrp="1"/>
          </p:cNvSpPr>
          <p:nvPr/>
        </p:nvSpPr>
        <p:spPr>
          <a:xfrm xmlns:a="http://schemas.openxmlformats.org/drawingml/2006/main">
            <a:off x="731520" y="4754880"/>
            <a:ext cx="5175504" cy="128016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182880" tIns="137160" rIns="182880" anchor="ctr"/>
          <a:lstStyle xmlns:a="http://schemas.openxmlformats.org/drawingml/2006/main"/>
          <a:p xmlns:a="http://schemas.openxmlformats.org/drawingml/2006/main">
            <a:pPr algn="ctr">
              <a:buNone/>
              <a:defRPr sz="1500" b="1">
                <a:solidFill>
                  <a:srgbClr val="D4AF37"/>
                </a:solidFill>
                <a:latin typeface="Georgia"/>
                <a:ea typeface="Georgia"/>
                <a:cs typeface="Georgia"/>
              </a:defRPr>
            </a:pPr>
            <a:r>
              <a:t>Moving Through Worlds (2020)</a:t>
            </a:r>
          </a:p>
          <a:p xmlns:a="http://schemas.openxmlformats.org/drawingml/2006/main">
            <a:pPr algn="ctr">
              <a:buNone/>
              <a:defRPr sz="1500" b="1">
                <a:solidFill>
                  <a:srgbClr val="D4AF37"/>
                </a:solidFill>
                <a:latin typeface="Georgia"/>
                <a:ea typeface="Georgia"/>
                <a:cs typeface="Georgia"/>
              </a:defRPr>
            </a:pPr>
            <a:r>
              <a:rPr sz="1500" b="1">
                <a:solidFill>
                  <a:srgbClr val="D4AF37"/>
                </a:solidFill>
                <a:latin typeface="Georgia"/>
                <a:ea typeface="Georgia"/>
                <a:cs typeface="Georgia"/>
              </a:rPr>
              <a:t>An introspective work centred on nature, climate change and the elements.</a:t>
            </a:r>
          </a:p>
        </p:txBody>
      </p:sp>
      <p:sp>
        <p:nvSpPr>
          <p:cNvPr id="11" name="Rounded Rectangle 10">
            <a:extLst xmlns:a="http://schemas.openxmlformats.org/drawingml/2006/main">
              <a:ext uri="{FF2B5EF4-FFF2-40B4-BE49-F238E27FC236}">
                <a16:creationId xmlns:a16="http://schemas.microsoft.com/office/drawing/2014/main" id="{7F7870D7-D8C1-4654-AD7C-7D46764C62E7}"/>
              </a:ext>
            </a:extLst>
          </p:cNvPr>
          <p:cNvSpPr>
            <a:spLocks xmlns:a="http://schemas.openxmlformats.org/drawingml/2006/main" noGrp="1"/>
          </p:cNvSpPr>
          <p:nvPr/>
        </p:nvSpPr>
        <p:spPr>
          <a:xfrm xmlns:a="http://schemas.openxmlformats.org/drawingml/2006/main">
            <a:off x="6272784" y="4754880"/>
            <a:ext cx="5175504" cy="128016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182880" tIns="137160" rIns="182880" anchor="ctr"/>
          <a:lstStyle xmlns:a="http://schemas.openxmlformats.org/drawingml/2006/main"/>
          <a:p xmlns:a="http://schemas.openxmlformats.org/drawingml/2006/main">
            <a:pPr algn="ctr">
              <a:buNone/>
              <a:defRPr sz="1500" b="1">
                <a:solidFill>
                  <a:srgbClr val="D4AF37"/>
                </a:solidFill>
                <a:latin typeface="Georgia"/>
                <a:ea typeface="Georgia"/>
                <a:cs typeface="Georgia"/>
              </a:defRPr>
            </a:pPr>
            <a:r>
              <a:t>When Shadows Talk</a:t>
            </a:r>
          </a:p>
          <a:p xmlns:a="http://schemas.openxmlformats.org/drawingml/2006/main">
            <a:pPr algn="ctr">
              <a:buNone/>
              <a:defRPr sz="1500" b="1">
                <a:solidFill>
                  <a:srgbClr val="D4AF37"/>
                </a:solidFill>
                <a:latin typeface="Georgia"/>
                <a:ea typeface="Georgia"/>
                <a:cs typeface="Georgia"/>
              </a:defRPr>
            </a:pPr>
            <a:r>
              <a:rPr sz="1500" b="1">
                <a:solidFill>
                  <a:srgbClr val="D4AF37"/>
                </a:solidFill>
                <a:latin typeface="Georgia"/>
                <a:ea typeface="Georgia"/>
                <a:cs typeface="Georgia"/>
              </a:rPr>
              <a:t>A recent production conceived as a journey through meditation, stillness and relaxation.</a:t>
            </a:r>
          </a:p>
        </p:txBody>
      </p:sp>
    </p:spTree>
    <p:extLst>
      <p:ext uri="{BB962C8B-B14F-4D97-AF65-F5344CB8AC3E}">
        <p14:creationId xmlns:p14="http://schemas.microsoft.com/office/powerpoint/2010/main" val="1377532310"/>
      </p:ext>
    </p:extLst>
  </p:cSld>
</p:sld>
</file>

<file path=ppt/slides/slide5.xml><?xml version="1.0" encoding="utf-8"?>
<p:sld xmlns:p="http://schemas.openxmlformats.org/presentationml/2006/main">
  <p:cSld>
    <p:bg>
      <p:bgPr>
        <a:solidFill xmlns:a="http://schemas.openxmlformats.org/drawingml/2006/main">
          <a:srgbClr val="0D1B2A"/>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B19983DE-63E3-4040-A4B7-814467366BB5}"/>
              </a:ext>
            </a:extLst>
          </p:cNvPr>
          <p:cNvSpPr>
            <a:spLocks xmlns:a="http://schemas.openxmlformats.org/drawingml/2006/main" noGrp="1"/>
          </p:cNvSpPr>
          <p:nvPr/>
        </p:nvSpPr>
        <p:spPr>
          <a:xfrm xmlns:a="http://schemas.openxmlformats.org/drawingml/2006/main">
            <a:off x="731520" y="365760"/>
            <a:ext cx="10728655" cy="36576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1100" b="1">
                <a:solidFill>
                  <a:srgbClr val="D4AF37"/>
                </a:solidFill>
                <a:latin typeface="Verdana"/>
                <a:ea typeface="Verdana"/>
                <a:cs typeface="Verdana"/>
              </a:defRPr>
            </a:pPr>
            <a:r>
              <a:t>RADIO KEROKRALL • PROGRAMMAZIONE</a:t>
            </a:r>
          </a:p>
        </p:txBody>
      </p:sp>
      <p:sp>
        <p:nvSpPr>
          <p:cNvPr id="3" name="TextBox 2">
            <a:extLst xmlns:a="http://schemas.openxmlformats.org/drawingml/2006/main">
              <a:ext uri="{FF2B5EF4-FFF2-40B4-BE49-F238E27FC236}">
                <a16:creationId xmlns:a16="http://schemas.microsoft.com/office/drawing/2014/main" id="{662B5A63-24D5-487C-ABAA-BDD0859BC696}"/>
              </a:ext>
            </a:extLst>
          </p:cNvPr>
          <p:cNvSpPr>
            <a:spLocks xmlns:a="http://schemas.openxmlformats.org/drawingml/2006/main" noGrp="1"/>
          </p:cNvSpPr>
          <p:nvPr/>
        </p:nvSpPr>
        <p:spPr>
          <a:xfrm xmlns:a="http://schemas.openxmlformats.org/drawingml/2006/main">
            <a:off x="731520" y="685800"/>
            <a:ext cx="10728655" cy="39624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2600" b="1">
                <a:solidFill>
                  <a:srgbClr val="FAF9F6"/>
                </a:solidFill>
                <a:latin typeface="Georgia"/>
                <a:ea typeface="Georgia"/>
                <a:cs typeface="Georgia"/>
              </a:defRPr>
            </a:pPr>
            <a:r>
              <a:t>International Achievements and Recognition</a:t>
            </a:r>
          </a:p>
        </p:txBody>
      </p:sp>
      <p:sp>
        <p:nvSpPr>
          <p:cNvPr id="4" name="Rectangle 3">
            <a:extLst xmlns:a="http://schemas.openxmlformats.org/drawingml/2006/main">
              <a:ext uri="{FF2B5EF4-FFF2-40B4-BE49-F238E27FC236}">
                <a16:creationId xmlns:a16="http://schemas.microsoft.com/office/drawing/2014/main" id="{BBC0A904-759D-4558-A62D-64ACFCC32542}"/>
              </a:ext>
            </a:extLst>
          </p:cNvPr>
          <p:cNvSpPr>
            <a:spLocks xmlns:a="http://schemas.openxmlformats.org/drawingml/2006/main" noGrp="1"/>
          </p:cNvSpPr>
          <p:nvPr/>
        </p:nvSpPr>
        <p:spPr>
          <a:xfrm xmlns:a="http://schemas.openxmlformats.org/drawingml/2006/main">
            <a:off x="731520" y="1417320"/>
            <a:ext cx="10728655"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5" name="TextBox 4">
            <a:extLst xmlns:a="http://schemas.openxmlformats.org/drawingml/2006/main">
              <a:ext uri="{FF2B5EF4-FFF2-40B4-BE49-F238E27FC236}">
                <a16:creationId xmlns:a16="http://schemas.microsoft.com/office/drawing/2014/main" id="{1F12EDC1-7E53-4418-A099-BC19D3B9E06F}"/>
              </a:ext>
            </a:extLst>
          </p:cNvPr>
          <p:cNvSpPr>
            <a:spLocks xmlns:a="http://schemas.openxmlformats.org/drawingml/2006/main" noGrp="1"/>
          </p:cNvSpPr>
          <p:nvPr/>
        </p:nvSpPr>
        <p:spPr>
          <a:xfrm xmlns:a="http://schemas.openxmlformats.org/drawingml/2006/main">
            <a:off x="731520" y="6400800"/>
            <a:ext cx="4167188" cy="152400"/>
          </a:xfrm>
          <a:prstGeom xmlns:a="http://schemas.openxmlformats.org/drawingml/2006/main" prst="rect">
            <a:avLst/>
          </a:prstGeom>
          <a:noFill xmlns:a="http://schemas.openxmlformats.org/drawingml/2006/main"/>
        </p:spPr>
        <p:txBody>
          <a:bodyPr xmlns:a="http://schemas.openxmlformats.org/drawingml/2006/main" wrap="none" lIns="0" tIns="0" rIns="0" bIns="0">
            <a:spAutoFit/>
          </a:bodyPr>
          <a:lstStyle xmlns:a="http://schemas.openxmlformats.org/drawingml/2006/main"/>
          <a:p xmlns:a="http://schemas.openxmlformats.org/drawingml/2006/main">
            <a:pPr>
              <a:buNone/>
              <a:defRPr sz="1000">
                <a:solidFill>
                  <a:srgbClr val="B4BECD"/>
                </a:solidFill>
                <a:latin typeface="Verdana"/>
                <a:ea typeface="Verdana"/>
                <a:cs typeface="Verdana"/>
              </a:defRPr>
            </a:pPr>
            <a:r>
              <a:t>Radio Kerokrall — The Sound of Inner Peace | Fiona Joy Hawkins Feature</a:t>
            </a:r>
          </a:p>
        </p:txBody>
      </p:sp>
      <p:sp>
        <p:nvSpPr>
          <p:cNvPr id="6" name="Rounded Rectangle 5">
            <a:extLst xmlns:a="http://schemas.openxmlformats.org/drawingml/2006/main">
              <a:ext uri="{FF2B5EF4-FFF2-40B4-BE49-F238E27FC236}">
                <a16:creationId xmlns:a16="http://schemas.microsoft.com/office/drawing/2014/main" id="{4B279E4C-4D2A-49E9-A49D-A27A692920C9}"/>
              </a:ext>
            </a:extLst>
          </p:cNvPr>
          <p:cNvSpPr>
            <a:spLocks xmlns:a="http://schemas.openxmlformats.org/drawingml/2006/main" noGrp="1"/>
          </p:cNvSpPr>
          <p:nvPr/>
        </p:nvSpPr>
        <p:spPr>
          <a:xfrm xmlns:a="http://schemas.openxmlformats.org/drawingml/2006/main">
            <a:off x="731520" y="1737360"/>
            <a:ext cx="5175504" cy="205740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28600" tIns="182880" rIns="228600" anchor="ctr"/>
          <a:lstStyle xmlns:a="http://schemas.openxmlformats.org/drawingml/2006/main"/>
          <a:p xmlns:a="http://schemas.openxmlformats.org/drawingml/2006/main">
            <a:pPr algn="ctr">
              <a:buNone/>
              <a:defRPr sz="1600" b="1">
                <a:solidFill>
                  <a:srgbClr val="D4AF37"/>
                </a:solidFill>
                <a:latin typeface="Georgia"/>
                <a:ea typeface="Georgia"/>
                <a:cs typeface="Georgia"/>
              </a:defRPr>
            </a:pPr>
            <a:r>
              <a:t>Grammy Award Victory (2014)</a:t>
            </a:r>
          </a:p>
          <a:p xmlns:a="http://schemas.openxmlformats.org/drawingml/2006/main">
            <a:pPr algn="ctr">
              <a:buNone/>
              <a:defRPr sz="1600" b="1">
                <a:solidFill>
                  <a:srgbClr val="D4AF37"/>
                </a:solidFill>
                <a:latin typeface="Georgia"/>
                <a:ea typeface="Georgia"/>
                <a:cs typeface="Georgia"/>
              </a:defRPr>
            </a:pPr>
            <a:r>
              <a:rPr sz="1600" b="1">
                <a:solidFill>
                  <a:srgbClr val="D4AF37"/>
                </a:solidFill>
                <a:latin typeface="Georgia"/>
                <a:ea typeface="Georgia"/>
                <a:cs typeface="Georgia"/>
              </a:rPr>
              <a:t>Her piece ‘Grace’ appeared on Winds of Samsara by Ricky Kej and Wouter Kellerman, which reached No. 1 on Billboard and won the Grammy for Best New Age Album.</a:t>
            </a:r>
          </a:p>
        </p:txBody>
      </p:sp>
      <p:sp>
        <p:nvSpPr>
          <p:cNvPr id="7" name="Rounded Rectangle 6">
            <a:extLst xmlns:a="http://schemas.openxmlformats.org/drawingml/2006/main">
              <a:ext uri="{FF2B5EF4-FFF2-40B4-BE49-F238E27FC236}">
                <a16:creationId xmlns:a16="http://schemas.microsoft.com/office/drawing/2014/main" id="{05825349-4B40-4514-806A-150BF6CA6A84}"/>
              </a:ext>
            </a:extLst>
          </p:cNvPr>
          <p:cNvSpPr>
            <a:spLocks xmlns:a="http://schemas.openxmlformats.org/drawingml/2006/main" noGrp="1"/>
          </p:cNvSpPr>
          <p:nvPr/>
        </p:nvSpPr>
        <p:spPr>
          <a:xfrm xmlns:a="http://schemas.openxmlformats.org/drawingml/2006/main">
            <a:off x="6272784" y="1737360"/>
            <a:ext cx="5175504" cy="205740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28600" tIns="182880" rIns="228600" anchor="ctr"/>
          <a:lstStyle xmlns:a="http://schemas.openxmlformats.org/drawingml/2006/main"/>
          <a:p xmlns:a="http://schemas.openxmlformats.org/drawingml/2006/main">
            <a:pPr algn="ctr">
              <a:buNone/>
              <a:defRPr sz="1600" b="1">
                <a:solidFill>
                  <a:srgbClr val="D4AF37"/>
                </a:solidFill>
                <a:latin typeface="Georgia"/>
                <a:ea typeface="Georgia"/>
                <a:cs typeface="Georgia"/>
              </a:defRPr>
            </a:pPr>
            <a:r>
              <a:t>World Chart Milestones</a:t>
            </a:r>
          </a:p>
          <a:p xmlns:a="http://schemas.openxmlformats.org/drawingml/2006/main">
            <a:pPr algn="ctr">
              <a:buNone/>
              <a:defRPr sz="1600" b="1">
                <a:solidFill>
                  <a:srgbClr val="D4AF37"/>
                </a:solidFill>
                <a:latin typeface="Georgia"/>
                <a:ea typeface="Georgia"/>
                <a:cs typeface="Georgia"/>
              </a:defRPr>
            </a:pPr>
            <a:r>
              <a:rPr sz="1600" b="1">
                <a:solidFill>
                  <a:srgbClr val="D4AF37"/>
                </a:solidFill>
                <a:latin typeface="Georgia"/>
                <a:ea typeface="Georgia"/>
                <a:cs typeface="Georgia"/>
              </a:rPr>
              <a:t>The first Australian artist to reach the Top 10 and win an award on the international Zone Music Reporter chart. Winner at the 2016 Independent Music Awards.</a:t>
            </a:r>
          </a:p>
        </p:txBody>
      </p:sp>
      <p:sp>
        <p:nvSpPr>
          <p:cNvPr id="8" name="Rounded Rectangle 7">
            <a:extLst xmlns:a="http://schemas.openxmlformats.org/drawingml/2006/main">
              <a:ext uri="{FF2B5EF4-FFF2-40B4-BE49-F238E27FC236}">
                <a16:creationId xmlns:a16="http://schemas.microsoft.com/office/drawing/2014/main" id="{A91F0CC2-CF68-439C-93D9-141035C4FE05}"/>
              </a:ext>
            </a:extLst>
          </p:cNvPr>
          <p:cNvSpPr>
            <a:spLocks xmlns:a="http://schemas.openxmlformats.org/drawingml/2006/main" noGrp="1"/>
          </p:cNvSpPr>
          <p:nvPr/>
        </p:nvSpPr>
        <p:spPr>
          <a:xfrm xmlns:a="http://schemas.openxmlformats.org/drawingml/2006/main">
            <a:off x="731520" y="4023360"/>
            <a:ext cx="5175504" cy="205740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28600" tIns="182880" rIns="228600" anchor="ctr"/>
          <a:lstStyle xmlns:a="http://schemas.openxmlformats.org/drawingml/2006/main"/>
          <a:p xmlns:a="http://schemas.openxmlformats.org/drawingml/2006/main">
            <a:pPr algn="ctr">
              <a:buNone/>
              <a:defRPr sz="1600" b="1">
                <a:solidFill>
                  <a:srgbClr val="D4AF37"/>
                </a:solidFill>
                <a:latin typeface="Georgia"/>
                <a:ea typeface="Georgia"/>
                <a:cs typeface="Georgia"/>
              </a:defRPr>
            </a:pPr>
            <a:r>
              <a:t>FLOW Supergroup (2017)</a:t>
            </a:r>
          </a:p>
          <a:p xmlns:a="http://schemas.openxmlformats.org/drawingml/2006/main">
            <a:pPr algn="ctr">
              <a:buNone/>
              <a:defRPr sz="1600" b="1">
                <a:solidFill>
                  <a:srgbClr val="D4AF37"/>
                </a:solidFill>
                <a:latin typeface="Georgia"/>
                <a:ea typeface="Georgia"/>
                <a:cs typeface="Georgia"/>
              </a:defRPr>
            </a:pPr>
            <a:r>
              <a:rPr sz="1600" b="1">
                <a:solidFill>
                  <a:srgbClr val="D4AF37"/>
                </a:solidFill>
                <a:latin typeface="Georgia"/>
                <a:ea typeface="Georgia"/>
                <a:cs typeface="Georgia"/>
              </a:rPr>
              <a:t>Co-founder of the renowned New Age supergroup FLOW with Will Ackerman, Lawrence Blatt and Jeff Oster, a global reference point for the genre.</a:t>
            </a:r>
          </a:p>
        </p:txBody>
      </p:sp>
      <p:sp>
        <p:nvSpPr>
          <p:cNvPr id="9" name="Rounded Rectangle 8">
            <a:extLst xmlns:a="http://schemas.openxmlformats.org/drawingml/2006/main">
              <a:ext uri="{FF2B5EF4-FFF2-40B4-BE49-F238E27FC236}">
                <a16:creationId xmlns:a16="http://schemas.microsoft.com/office/drawing/2014/main" id="{393B1B9E-C847-4527-A66A-386752A4C41C}"/>
              </a:ext>
            </a:extLst>
          </p:cNvPr>
          <p:cNvSpPr>
            <a:spLocks xmlns:a="http://schemas.openxmlformats.org/drawingml/2006/main" noGrp="1"/>
          </p:cNvSpPr>
          <p:nvPr/>
        </p:nvSpPr>
        <p:spPr>
          <a:xfrm xmlns:a="http://schemas.openxmlformats.org/drawingml/2006/main">
            <a:off x="6272784" y="4023360"/>
            <a:ext cx="5175504" cy="205740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28600" tIns="182880" rIns="228600" anchor="ctr"/>
          <a:lstStyle xmlns:a="http://schemas.openxmlformats.org/drawingml/2006/main"/>
          <a:p xmlns:a="http://schemas.openxmlformats.org/drawingml/2006/main">
            <a:pPr algn="ctr">
              <a:buNone/>
              <a:defRPr sz="1600" b="1">
                <a:solidFill>
                  <a:srgbClr val="D4AF37"/>
                </a:solidFill>
                <a:latin typeface="Georgia"/>
                <a:ea typeface="Georgia"/>
                <a:cs typeface="Georgia"/>
              </a:defRPr>
            </a:pPr>
            <a:r>
              <a:t>International Stages and Tours</a:t>
            </a:r>
          </a:p>
          <a:p xmlns:a="http://schemas.openxmlformats.org/drawingml/2006/main">
            <a:pPr algn="ctr">
              <a:buNone/>
              <a:defRPr sz="1600" b="1">
                <a:solidFill>
                  <a:srgbClr val="D4AF37"/>
                </a:solidFill>
                <a:latin typeface="Georgia"/>
                <a:ea typeface="Georgia"/>
                <a:cs typeface="Georgia"/>
              </a:defRPr>
            </a:pPr>
            <a:r>
              <a:rPr sz="1600" b="1">
                <a:solidFill>
                  <a:srgbClr val="D4AF37"/>
                </a:solidFill>
                <a:latin typeface="Georgia"/>
                <a:ea typeface="Georgia"/>
                <a:cs typeface="Georgia"/>
              </a:rPr>
              <a:t>Performances at major venues including Carnegie Hall, Sydney Opera House and the Grammy Museum, plus tours across more than 30 concert halls in China, where she is known as the ‘Princess of Piano’.</a:t>
            </a:r>
          </a:p>
        </p:txBody>
      </p:sp>
    </p:spTree>
    <p:extLst>
      <p:ext uri="{BB962C8B-B14F-4D97-AF65-F5344CB8AC3E}">
        <p14:creationId xmlns:p14="http://schemas.microsoft.com/office/powerpoint/2010/main" val="1997165292"/>
      </p:ext>
    </p:extLst>
  </p:cSld>
</p:sld>
</file>

<file path=ppt/slides/slide6.xml><?xml version="1.0" encoding="utf-8"?>
<p:sld xmlns:p="http://schemas.openxmlformats.org/presentationml/2006/main">
  <p:cSld>
    <p:bg>
      <p:bgPr>
        <a:solidFill xmlns:a="http://schemas.openxmlformats.org/drawingml/2006/main">
          <a:srgbClr val="0D1B2A"/>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D4B25427-1AD8-4D41-842C-A8C437416ECC}"/>
              </a:ext>
            </a:extLst>
          </p:cNvPr>
          <p:cNvSpPr>
            <a:spLocks xmlns:a="http://schemas.openxmlformats.org/drawingml/2006/main" noGrp="1"/>
          </p:cNvSpPr>
          <p:nvPr/>
        </p:nvSpPr>
        <p:spPr>
          <a:xfrm xmlns:a="http://schemas.openxmlformats.org/drawingml/2006/main">
            <a:off x="731520" y="365760"/>
            <a:ext cx="10728655" cy="36576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1100" b="1">
                <a:solidFill>
                  <a:srgbClr val="D4AF37"/>
                </a:solidFill>
                <a:latin typeface="Verdana"/>
                <a:ea typeface="Verdana"/>
                <a:cs typeface="Verdana"/>
              </a:defRPr>
            </a:pPr>
            <a:r>
              <a:t>RADIO KEROKRALL • PROGRAMMAZIONE</a:t>
            </a:r>
          </a:p>
        </p:txBody>
      </p:sp>
      <p:sp>
        <p:nvSpPr>
          <p:cNvPr id="3" name="TextBox 2">
            <a:extLst xmlns:a="http://schemas.openxmlformats.org/drawingml/2006/main">
              <a:ext uri="{FF2B5EF4-FFF2-40B4-BE49-F238E27FC236}">
                <a16:creationId xmlns:a16="http://schemas.microsoft.com/office/drawing/2014/main" id="{DD090175-D39B-4E78-9409-5F2A43C1A404}"/>
              </a:ext>
            </a:extLst>
          </p:cNvPr>
          <p:cNvSpPr>
            <a:spLocks xmlns:a="http://schemas.openxmlformats.org/drawingml/2006/main" noGrp="1"/>
          </p:cNvSpPr>
          <p:nvPr/>
        </p:nvSpPr>
        <p:spPr>
          <a:xfrm xmlns:a="http://schemas.openxmlformats.org/drawingml/2006/main">
            <a:off x="731520" y="685800"/>
            <a:ext cx="10728655" cy="396240"/>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buNone/>
              <a:defRPr sz="2600" b="1">
                <a:solidFill>
                  <a:srgbClr val="FAF9F6"/>
                </a:solidFill>
                <a:latin typeface="Georgia"/>
                <a:ea typeface="Georgia"/>
                <a:cs typeface="Georgia"/>
              </a:defRPr>
            </a:pPr>
            <a:r>
              <a:t>Audio Quality and Programming Proposals</a:t>
            </a:r>
          </a:p>
        </p:txBody>
      </p:sp>
      <p:sp>
        <p:nvSpPr>
          <p:cNvPr id="4" name="Rectangle 3">
            <a:extLst xmlns:a="http://schemas.openxmlformats.org/drawingml/2006/main">
              <a:ext uri="{FF2B5EF4-FFF2-40B4-BE49-F238E27FC236}">
                <a16:creationId xmlns:a16="http://schemas.microsoft.com/office/drawing/2014/main" id="{FC369069-F380-4554-A2CD-DE284D28EBBA}"/>
              </a:ext>
            </a:extLst>
          </p:cNvPr>
          <p:cNvSpPr>
            <a:spLocks xmlns:a="http://schemas.openxmlformats.org/drawingml/2006/main" noGrp="1"/>
          </p:cNvSpPr>
          <p:nvPr/>
        </p:nvSpPr>
        <p:spPr>
          <a:xfrm xmlns:a="http://schemas.openxmlformats.org/drawingml/2006/main">
            <a:off x="731520" y="1417320"/>
            <a:ext cx="10728655" cy="25400"/>
          </a:xfrm>
          <a:prstGeom xmlns:a="http://schemas.openxmlformats.org/drawingml/2006/main" prst="rect">
            <a:avLst/>
          </a:prstGeom>
          <a:solidFill xmlns:a="http://schemas.openxmlformats.org/drawingml/2006/main">
            <a:srgbClr val="D4AF37"/>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5" name="TextBox 4">
            <a:extLst xmlns:a="http://schemas.openxmlformats.org/drawingml/2006/main">
              <a:ext uri="{FF2B5EF4-FFF2-40B4-BE49-F238E27FC236}">
                <a16:creationId xmlns:a16="http://schemas.microsoft.com/office/drawing/2014/main" id="{21BF7C78-2AD4-4DBE-9DFF-B4A00763C4CA}"/>
              </a:ext>
            </a:extLst>
          </p:cNvPr>
          <p:cNvSpPr>
            <a:spLocks xmlns:a="http://schemas.openxmlformats.org/drawingml/2006/main" noGrp="1"/>
          </p:cNvSpPr>
          <p:nvPr/>
        </p:nvSpPr>
        <p:spPr>
          <a:xfrm xmlns:a="http://schemas.openxmlformats.org/drawingml/2006/main">
            <a:off x="731520" y="6400800"/>
            <a:ext cx="4167188" cy="152400"/>
          </a:xfrm>
          <a:prstGeom xmlns:a="http://schemas.openxmlformats.org/drawingml/2006/main" prst="rect">
            <a:avLst/>
          </a:prstGeom>
          <a:noFill xmlns:a="http://schemas.openxmlformats.org/drawingml/2006/main"/>
        </p:spPr>
        <p:txBody>
          <a:bodyPr xmlns:a="http://schemas.openxmlformats.org/drawingml/2006/main" wrap="none" lIns="0" tIns="0" rIns="0" bIns="0">
            <a:spAutoFit/>
          </a:bodyPr>
          <a:lstStyle xmlns:a="http://schemas.openxmlformats.org/drawingml/2006/main"/>
          <a:p xmlns:a="http://schemas.openxmlformats.org/drawingml/2006/main">
            <a:pPr>
              <a:buNone/>
              <a:defRPr sz="1000">
                <a:solidFill>
                  <a:srgbClr val="B4BECD"/>
                </a:solidFill>
                <a:latin typeface="Verdana"/>
                <a:ea typeface="Verdana"/>
                <a:cs typeface="Verdana"/>
              </a:defRPr>
            </a:pPr>
            <a:r>
              <a:t>Radio Kerokrall — The Sound of Inner Peace | Fiona Joy Hawkins Feature</a:t>
            </a:r>
          </a:p>
        </p:txBody>
      </p:sp>
      <p:sp>
        <p:nvSpPr>
          <p:cNvPr id="6" name="Rounded Rectangle 5">
            <a:extLst xmlns:a="http://schemas.openxmlformats.org/drawingml/2006/main">
              <a:ext uri="{FF2B5EF4-FFF2-40B4-BE49-F238E27FC236}">
                <a16:creationId xmlns:a16="http://schemas.microsoft.com/office/drawing/2014/main" id="{DAF2BD04-DC7E-4EC0-B570-8409414045EB}"/>
              </a:ext>
            </a:extLst>
          </p:cNvPr>
          <p:cNvSpPr>
            <a:spLocks xmlns:a="http://schemas.openxmlformats.org/drawingml/2006/main" noGrp="1"/>
          </p:cNvSpPr>
          <p:nvPr/>
        </p:nvSpPr>
        <p:spPr>
          <a:xfrm xmlns:a="http://schemas.openxmlformats.org/drawingml/2006/main">
            <a:off x="731520" y="1737360"/>
            <a:ext cx="5175504" cy="438912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74320" tIns="274320" rIns="274320" anchor="ctr"/>
          <a:lstStyle xmlns:a="http://schemas.openxmlformats.org/drawingml/2006/main">
            <a:defPPr>
              <a:defRPr sz="1650"/>
            </a:defPPr>
          </a:lstStyle>
          <a:p xmlns:a="http://schemas.openxmlformats.org/drawingml/2006/main">
            <a:pPr algn="ctr">
              <a:spcAft>
                <a:spcPts val="1200"/>
              </a:spcAft>
              <a:buNone/>
              <a:defRPr sz="2000" b="1">
                <a:solidFill>
                  <a:srgbClr val="D4AF37"/>
                </a:solidFill>
                <a:latin typeface="Georgia"/>
                <a:ea typeface="Georgia"/>
                <a:cs typeface="Georgia"/>
              </a:defRPr>
            </a:pPr>
            <a:r>
              <a:rPr sz="1650" b="1">
                <a:solidFill>
                  <a:srgbClr val="D4AF37"/>
                </a:solidFill>
                <a:latin typeface="Georgia"/>
                <a:ea typeface="Georgia"/>
                <a:cs typeface="Georgia"/>
              </a:rPr>
              <a:t>Sound Craft &amp; DSD Recordings</a:t>
            </a:r>
          </a:p>
          <a:p xmlns:a="http://schemas.openxmlformats.org/drawingml/2006/main">
            <a:pPr algn="ctr">
              <a:spcAft>
                <a:spcPts val="1200"/>
              </a:spcAft>
              <a:buNone/>
              <a:defRPr sz="2000" b="1">
                <a:solidFill>
                  <a:srgbClr val="D4AF37"/>
                </a:solidFill>
                <a:latin typeface="Georgia"/>
                <a:ea typeface="Georgia"/>
                <a:cs typeface="Georgia"/>
              </a:defRPr>
            </a:pPr>
            <a:r>
              <a:rPr sz="1650" b="1">
                <a:solidFill>
                  <a:srgbClr val="D4AF37"/>
                </a:solidFill>
                <a:latin typeface="Georgia"/>
                <a:ea typeface="Georgia"/>
                <a:cs typeface="Georgia"/>
              </a:rPr>
              <a:t>• Use of the 108-key Australian Stuart &amp; Sons piano for unique, vibrant harmonic frequencies.</a:t>
            </a:r>
          </a:p>
          <a:p xmlns:a="http://schemas.openxmlformats.org/drawingml/2006/main">
            <a:pPr algn="ctr">
              <a:spcAft>
                <a:spcPts val="1200"/>
              </a:spcAft>
              <a:buNone/>
              <a:defRPr sz="2000" b="1">
                <a:solidFill>
                  <a:srgbClr val="D4AF37"/>
                </a:solidFill>
                <a:latin typeface="Georgia"/>
                <a:ea typeface="Georgia"/>
                <a:cs typeface="Georgia"/>
              </a:defRPr>
            </a:pPr>
            <a:r>
              <a:rPr sz="1650" b="1">
                <a:solidFill>
                  <a:srgbClr val="D4AF37"/>
                </a:solidFill>
                <a:latin typeface="Georgia"/>
                <a:ea typeface="Georgia"/>
                <a:cs typeface="Georgia"/>
              </a:rPr>
              <a:t>• High-resolution DSD and SACD recordings with respected labels including Blue Coast Records and Little Hartley Music.</a:t>
            </a:r>
          </a:p>
          <a:p xmlns:a="http://schemas.openxmlformats.org/drawingml/2006/main">
            <a:pPr algn="ctr">
              <a:spcAft>
                <a:spcPts val="1200"/>
              </a:spcAft>
              <a:buNone/>
              <a:defRPr sz="2000" b="1">
                <a:solidFill>
                  <a:srgbClr val="D4AF37"/>
                </a:solidFill>
                <a:latin typeface="Georgia"/>
                <a:ea typeface="Georgia"/>
                <a:cs typeface="Georgia"/>
              </a:defRPr>
            </a:pPr>
            <a:r>
              <a:rPr sz="1650" b="1">
                <a:solidFill>
                  <a:srgbClr val="D4AF37"/>
                </a:solidFill>
                <a:latin typeface="Georgia"/>
                <a:ea typeface="Georgia"/>
                <a:cs typeface="Georgia"/>
              </a:rPr>
              <a:t>• Pure, crystalline sound quality that reveals the full character of a high-fidelity listening system.</a:t>
            </a:r>
          </a:p>
        </p:txBody>
      </p:sp>
      <p:sp>
        <p:nvSpPr>
          <p:cNvPr id="7" name="Rounded Rectangle 6">
            <a:extLst xmlns:a="http://schemas.openxmlformats.org/drawingml/2006/main">
              <a:ext uri="{FF2B5EF4-FFF2-40B4-BE49-F238E27FC236}">
                <a16:creationId xmlns:a16="http://schemas.microsoft.com/office/drawing/2014/main" id="{3C6957C9-D95E-423F-AE30-575D0B4BF680}"/>
              </a:ext>
            </a:extLst>
          </p:cNvPr>
          <p:cNvSpPr>
            <a:spLocks xmlns:a="http://schemas.openxmlformats.org/drawingml/2006/main" noGrp="1"/>
          </p:cNvSpPr>
          <p:nvPr/>
        </p:nvSpPr>
        <p:spPr>
          <a:xfrm xmlns:a="http://schemas.openxmlformats.org/drawingml/2006/main">
            <a:off x="6278270" y="1737360"/>
            <a:ext cx="5175504" cy="4389120"/>
          </a:xfrm>
          <a:prstGeom xmlns:a="http://schemas.openxmlformats.org/drawingml/2006/main" prst="roundRect">
            <a:avLst/>
          </a:prstGeom>
          <a:solidFill xmlns:a="http://schemas.openxmlformats.org/drawingml/2006/main">
            <a:srgbClr val="16263B"/>
          </a:solidFill>
          <a:ln xmlns:a="http://schemas.openxmlformats.org/drawingml/2006/main" w="127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274320" tIns="274320" rIns="274320" anchor="ctr"/>
          <a:lstStyle xmlns:a="http://schemas.openxmlformats.org/drawingml/2006/main">
            <a:defPPr>
              <a:defRPr sz="1650"/>
            </a:defPPr>
          </a:lstStyle>
          <a:p xmlns:a="http://schemas.openxmlformats.org/drawingml/2006/main">
            <a:pPr algn="ctr">
              <a:spcAft>
                <a:spcPts val="1200"/>
              </a:spcAft>
              <a:buNone/>
              <a:defRPr sz="2000" b="1">
                <a:solidFill>
                  <a:srgbClr val="D4AF37"/>
                </a:solidFill>
                <a:latin typeface="Georgia"/>
                <a:ea typeface="Georgia"/>
                <a:cs typeface="Georgia"/>
              </a:defRPr>
            </a:pPr>
            <a:r>
              <a:rPr sz="1650" b="1">
                <a:solidFill>
                  <a:srgbClr val="D4AF37"/>
                </a:solidFill>
                <a:latin typeface="Georgia"/>
                <a:ea typeface="Georgia"/>
                <a:cs typeface="Georgia"/>
              </a:rPr>
              <a:t>Integration into the Kerokrall Schedule</a:t>
            </a:r>
          </a:p>
          <a:p xmlns:a="http://schemas.openxmlformats.org/drawingml/2006/main">
            <a:pPr algn="ctr">
              <a:spcAft>
                <a:spcPts val="1200"/>
              </a:spcAft>
              <a:buNone/>
              <a:defRPr sz="2000" b="1">
                <a:solidFill>
                  <a:srgbClr val="D4AF37"/>
                </a:solidFill>
                <a:latin typeface="Georgia"/>
                <a:ea typeface="Georgia"/>
                <a:cs typeface="Georgia"/>
              </a:defRPr>
            </a:pPr>
            <a:r>
              <a:rPr sz="1650" b="1">
                <a:solidFill>
                  <a:srgbClr val="D4AF37"/>
                </a:solidFill>
                <a:latin typeface="Georgia"/>
                <a:ea typeface="Georgia"/>
                <a:cs typeface="Georgia"/>
              </a:rPr>
              <a:t>• Artist Feature: a one-hour monographic programme devoted to Blue Dream or 600 Years in a Moment.</a:t>
            </a:r>
          </a:p>
          <a:p xmlns:a="http://schemas.openxmlformats.org/drawingml/2006/main">
            <a:pPr algn="ctr">
              <a:spcAft>
                <a:spcPts val="1200"/>
              </a:spcAft>
              <a:buNone/>
              <a:defRPr sz="2000" b="1">
                <a:solidFill>
                  <a:srgbClr val="D4AF37"/>
                </a:solidFill>
                <a:latin typeface="Georgia"/>
                <a:ea typeface="Georgia"/>
                <a:cs typeface="Georgia"/>
              </a:defRPr>
            </a:pPr>
            <a:r>
              <a:rPr sz="1650" b="1">
                <a:solidFill>
                  <a:srgbClr val="D4AF37"/>
                </a:solidFill>
                <a:latin typeface="Georgia"/>
                <a:ea typeface="Georgia"/>
                <a:cs typeface="Georgia"/>
              </a:rPr>
              <a:t>• Meditation Moments: solo-piano works placed in evening and night-time relaxation hours.</a:t>
            </a:r>
          </a:p>
          <a:p xmlns:a="http://schemas.openxmlformats.org/drawingml/2006/main">
            <a:pPr algn="ctr">
              <a:spcAft>
                <a:spcPts val="1200"/>
              </a:spcAft>
              <a:buNone/>
              <a:defRPr sz="2000" b="1">
                <a:solidFill>
                  <a:srgbClr val="D4AF37"/>
                </a:solidFill>
                <a:latin typeface="Georgia"/>
                <a:ea typeface="Georgia"/>
                <a:cs typeface="Georgia"/>
              </a:defRPr>
            </a:pPr>
            <a:r>
              <a:rPr sz="1650" b="1">
                <a:solidFill>
                  <a:srgbClr val="D4AF37"/>
                </a:solidFill>
                <a:latin typeface="Georgia"/>
                <a:ea typeface="Georgia"/>
                <a:cs typeface="Georgia"/>
              </a:rPr>
              <a:t>• Mind and Wellbeing: a focus on therapeutic listening to encourage concentration and inner peace.</a:t>
            </a:r>
          </a:p>
        </p:txBody>
      </p:sp>
    </p:spTree>
    <p:extLst>
      <p:ext uri="{BB962C8B-B14F-4D97-AF65-F5344CB8AC3E}">
        <p14:creationId xmlns:p14="http://schemas.microsoft.com/office/powerpoint/2010/main" val="1668047244"/>
      </p:ext>
    </p:extLst>
  </p:cSld>
</p:sld>
</file>

<file path=ppt/slides/slide7.xml><?xml version="1.0" encoding="utf-8"?>
<p:sld xmlns:p="http://schemas.openxmlformats.org/presentationml/2006/main">
  <p:cSld>
    <p:bg>
      <p:bgPr>
        <a:solidFill xmlns:a="http://schemas.openxmlformats.org/drawingml/2006/main">
          <a:srgbClr val="0D1B2A"/>
        </a:solidFill>
      </p:bgPr>
    </p:bg>
    <p:spTree>
      <p:nvGrpSpPr>
        <p:cNvPr id="1" name=""/>
        <p:cNvGrpSpPr/>
        <p:nvPr/>
      </p:nvGrpSpPr>
      <p:grpSpPr>
        <a:xfrm xmlns:a="http://schemas.openxmlformats.org/drawingml/2006/main"/>
      </p:grpSpPr>
      <p:sp>
        <p:nvSpPr>
          <p:cNvPr id="2" name="Rounded Rectangle 1">
            <a:extLst xmlns:a="http://schemas.openxmlformats.org/drawingml/2006/main">
              <a:ext uri="{FF2B5EF4-FFF2-40B4-BE49-F238E27FC236}">
                <a16:creationId xmlns:a16="http://schemas.microsoft.com/office/drawing/2014/main" id="{1D7DD0F4-0F3F-448E-A3CC-4D41230B8F6C}"/>
              </a:ext>
            </a:extLst>
          </p:cNvPr>
          <p:cNvSpPr>
            <a:spLocks xmlns:a="http://schemas.openxmlformats.org/drawingml/2006/main" noGrp="1"/>
          </p:cNvSpPr>
          <p:nvPr/>
        </p:nvSpPr>
        <p:spPr>
          <a:xfrm xmlns:a="http://schemas.openxmlformats.org/drawingml/2006/main">
            <a:off x="1371600" y="1097280"/>
            <a:ext cx="9448495" cy="4663440"/>
          </a:xfrm>
          <a:prstGeom xmlns:a="http://schemas.openxmlformats.org/drawingml/2006/main" prst="roundRect">
            <a:avLst/>
          </a:prstGeom>
          <a:solidFill xmlns:a="http://schemas.openxmlformats.org/drawingml/2006/main">
            <a:srgbClr val="16263B"/>
          </a:solidFill>
          <a:ln xmlns:a="http://schemas.openxmlformats.org/drawingml/2006/main" w="25400">
            <a:solidFill>
              <a:srgbClr val="D4AF37"/>
            </a:solid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wrap="square" lIns="457200" tIns="457200" rIns="457200" anchor="ctr"/>
          <a:lstStyle xmlns:a="http://schemas.openxmlformats.org/drawingml/2006/main"/>
          <a:p xmlns:a="http://schemas.openxmlformats.org/drawingml/2006/main">
            <a:pPr algn="ctr">
              <a:buNone/>
              <a:defRPr sz="1400" b="1">
                <a:solidFill>
                  <a:srgbClr val="D4AF37"/>
                </a:solidFill>
                <a:latin typeface="Verdana"/>
                <a:ea typeface="Verdana"/>
                <a:cs typeface="Verdana"/>
              </a:defRPr>
            </a:pPr>
            <a:r>
              <a:t>RADIO KEROKRALL</a:t>
            </a:r>
          </a:p>
          <a:p xmlns:a="http://schemas.openxmlformats.org/drawingml/2006/main">
            <a:pPr algn="ctr">
              <a:buNone/>
              <a:defRPr sz="1400" b="1">
                <a:solidFill>
                  <a:srgbClr val="D4AF37"/>
                </a:solidFill>
                <a:latin typeface="Verdana"/>
                <a:ea typeface="Verdana"/>
                <a:cs typeface="Verdana"/>
              </a:defRPr>
            </a:pPr>
            <a:r>
              <a:rPr sz="1400" b="1">
                <a:solidFill>
                  <a:srgbClr val="D4AF37"/>
                </a:solidFill>
                <a:latin typeface="Verdana"/>
                <a:ea typeface="Verdana"/>
                <a:cs typeface="Verdana"/>
              </a:rPr>
              <a:t>The Sound of Inner Peace</a:t>
            </a:r>
          </a:p>
          <a:p xmlns:a="http://schemas.openxmlformats.org/drawingml/2006/main">
            <a:pPr algn="ctr">
              <a:buNone/>
              <a:defRPr sz="1400" b="1">
                <a:solidFill>
                  <a:srgbClr val="D4AF37"/>
                </a:solidFill>
                <a:latin typeface="Verdana"/>
                <a:ea typeface="Verdana"/>
                <a:cs typeface="Verdana"/>
              </a:defRPr>
            </a:pPr>
            <a:r>
              <a:rPr sz="1400" b="1">
                <a:solidFill>
                  <a:srgbClr val="D4AF37"/>
                </a:solidFill>
                <a:latin typeface="Verdana"/>
                <a:ea typeface="Verdana"/>
                <a:cs typeface="Verdana"/>
              </a:rPr>
              <a:t>Fiona Joy Hawkins perfectly embodies the spirit of Radio Kerokrall: elevated, emotional and restorative music, capable of bringing peace and harmony to every listener.</a:t>
            </a:r>
          </a:p>
          <a:p xmlns:a="http://schemas.openxmlformats.org/drawingml/2006/main">
            <a:pPr algn="ctr">
              <a:buNone/>
              <a:defRPr sz="1400" b="1">
                <a:solidFill>
                  <a:srgbClr val="D4AF37"/>
                </a:solidFill>
                <a:latin typeface="Verdana"/>
                <a:ea typeface="Verdana"/>
                <a:cs typeface="Verdana"/>
              </a:defRPr>
            </a:pPr>
            <a:r>
              <a:rPr sz="1400" b="1">
                <a:solidFill>
                  <a:srgbClr val="D4AF37"/>
                </a:solidFill>
                <a:latin typeface="Verdana"/>
                <a:ea typeface="Verdana"/>
                <a:cs typeface="Verdana"/>
              </a:rPr>
              <a:t>Enjoy listening on Radio Kerokrall</a:t>
            </a:r>
          </a:p>
        </p:txBody>
      </p:sp>
      <p:sp>
        <p:nvSpPr>
          <p:cNvPr id="3" name="TextBox 2">
            <a:extLst xmlns:a="http://schemas.openxmlformats.org/drawingml/2006/main">
              <a:ext uri="{FF2B5EF4-FFF2-40B4-BE49-F238E27FC236}">
                <a16:creationId xmlns:a16="http://schemas.microsoft.com/office/drawing/2014/main" id="{B55DB768-D571-4A20-8629-3D9F05694E7B}"/>
              </a:ext>
            </a:extLst>
          </p:cNvPr>
          <p:cNvSpPr>
            <a:spLocks xmlns:a="http://schemas.openxmlformats.org/drawingml/2006/main" noGrp="1"/>
          </p:cNvSpPr>
          <p:nvPr/>
        </p:nvSpPr>
        <p:spPr>
          <a:xfrm xmlns:a="http://schemas.openxmlformats.org/drawingml/2006/main">
            <a:off x="731520" y="6400800"/>
            <a:ext cx="4167188" cy="152400"/>
          </a:xfrm>
          <a:prstGeom xmlns:a="http://schemas.openxmlformats.org/drawingml/2006/main" prst="rect">
            <a:avLst/>
          </a:prstGeom>
          <a:noFill xmlns:a="http://schemas.openxmlformats.org/drawingml/2006/main"/>
        </p:spPr>
        <p:txBody>
          <a:bodyPr xmlns:a="http://schemas.openxmlformats.org/drawingml/2006/main" wrap="none" lIns="0" tIns="0" rIns="0" bIns="0">
            <a:spAutoFit/>
          </a:bodyPr>
          <a:lstStyle xmlns:a="http://schemas.openxmlformats.org/drawingml/2006/main"/>
          <a:p xmlns:a="http://schemas.openxmlformats.org/drawingml/2006/main">
            <a:pPr>
              <a:buNone/>
              <a:defRPr sz="1000">
                <a:solidFill>
                  <a:srgbClr val="B4BECD"/>
                </a:solidFill>
                <a:latin typeface="Verdana"/>
                <a:ea typeface="Verdana"/>
                <a:cs typeface="Verdana"/>
              </a:defRPr>
            </a:pPr>
            <a:r>
              <a:t>Radio Kerokrall — The Sound of Inner Peace | Fiona Joy Hawkins Feature</a:t>
            </a:r>
          </a:p>
        </p:txBody>
      </p:sp>
    </p:spTree>
    <p:extLst>
      <p:ext uri="{BB962C8B-B14F-4D97-AF65-F5344CB8AC3E}">
        <p14:creationId xmlns:p14="http://schemas.microsoft.com/office/powerpoint/2010/main" val="1543049886"/>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2026-10-08T13:05:43.1580000Z</dcterms:created>
  <dcterms:modified xsi:type="dcterms:W3CDTF">2026-10-08T13:05:43.1580000Z</dcterms:modified>
</coreProperties>
</file>