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94360"/>
            <a:ext cx="164592" cy="5440680"/>
          </a:xfrm>
          <a:prstGeom prst="rect">
            <a:avLst/>
          </a:prstGeom>
          <a:solidFill>
            <a:srgbClr val="E5C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713232"/>
            <a:ext cx="101498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5C158"/>
                </a:solidFill>
                <a:latin typeface="Aptos"/>
              </a:defRPr>
            </a:pPr>
            <a:r>
              <a:t>RADIO KEROKRALL  ·  ITALIANO  ·  01 /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280160"/>
            <a:ext cx="1014984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7F2E8"/>
                </a:solidFill>
                <a:latin typeface="Georgia"/>
              </a:defRPr>
            </a:pPr>
            <a:r>
              <a:t>L’architettura del suono ambient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2651760"/>
            <a:ext cx="10012680" cy="3246120"/>
          </a:xfrm>
          <a:prstGeom prst="roundRect">
            <a:avLst/>
          </a:prstGeom>
          <a:solidFill>
            <a:srgbClr val="10284A"/>
          </a:solidFill>
          <a:ln>
            <a:solidFill>
              <a:srgbClr val="E5C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4048" rIns="384048" tIns="274320" bIns="182880"/>
          <a:lstStyle/>
          <a:p>
            <a:pPr algn="ctr">
              <a:spcAft>
                <a:spcPts val="1200"/>
              </a:spcAft>
              <a:defRPr sz="1900">
                <a:solidFill>
                  <a:srgbClr val="E5C158"/>
                </a:solidFill>
                <a:latin typeface="Aptos"/>
              </a:defRPr>
            </a:pPr>
            <a:r>
              <a:t>Un profilo editoriale Radio Kerokrall · musica contemplativa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217920"/>
            <a:ext cx="100584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B9C4D3"/>
                </a:solidFill>
                <a:latin typeface="Aptos"/>
              </a:defRPr>
            </a:pPr>
            <a:r>
              <a:t>PACE · ELEGANZA · NATURA · SILENZIO · TEMPO · UNIVERSALITÀ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94360"/>
            <a:ext cx="164592" cy="5440680"/>
          </a:xfrm>
          <a:prstGeom prst="rect">
            <a:avLst/>
          </a:prstGeom>
          <a:solidFill>
            <a:srgbClr val="E5C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713232"/>
            <a:ext cx="101498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5C158"/>
                </a:solidFill>
                <a:latin typeface="Aptos"/>
              </a:defRPr>
            </a:pPr>
            <a:r>
              <a:t>RADIO KEROKRALL  ·  ITALIANO  ·  02 /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280160"/>
            <a:ext cx="1014984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7F2E8"/>
                </a:solidFill>
                <a:latin typeface="Georgia"/>
              </a:defRPr>
            </a:pPr>
            <a:r>
              <a:t>Florist e la ricerca solista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2651760"/>
            <a:ext cx="10012680" cy="3246120"/>
          </a:xfrm>
          <a:prstGeom prst="roundRect">
            <a:avLst/>
          </a:prstGeom>
          <a:solidFill>
            <a:srgbClr val="10284A"/>
          </a:solidFill>
          <a:ln>
            <a:solidFill>
              <a:srgbClr val="E5C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4048" rIns="384048" tIns="274320" bIns="182880"/>
          <a:lstStyle/>
          <a:p>
            <a:pPr algn="ctr"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Con Florist: songwriting e canzone.</a:t>
            </a:r>
          </a:p>
          <a:p>
            <a:pPr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Nel percorso solista: ambient e sintesi elettronica.</a:t>
            </a:r>
          </a:p>
          <a:p>
            <a:pPr>
              <a:spcAft>
                <a:spcPts val="1200"/>
              </a:spcAft>
              <a:defRPr sz="1900">
                <a:solidFill>
                  <a:srgbClr val="F7F2E8"/>
                </a:solidFill>
                <a:latin typeface="Aptos"/>
              </a:defRPr>
            </a:pPr>
            <a:r>
              <a:t>Un linguaggio intuitivo, attento a emozione e paesaggio.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217920"/>
            <a:ext cx="100584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B9C4D3"/>
                </a:solidFill>
                <a:latin typeface="Aptos"/>
              </a:defRPr>
            </a:pPr>
            <a:r>
              <a:t>PACE · ELEGANZA · NATURA · SILENZIO · TEMPO · UNIVERSALITÀ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94360"/>
            <a:ext cx="164592" cy="5440680"/>
          </a:xfrm>
          <a:prstGeom prst="rect">
            <a:avLst/>
          </a:prstGeom>
          <a:solidFill>
            <a:srgbClr val="E5C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713232"/>
            <a:ext cx="101498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5C158"/>
                </a:solidFill>
                <a:latin typeface="Aptos"/>
              </a:defRPr>
            </a:pPr>
            <a:r>
              <a:t>RADIO KEROKRALL  ·  ITALIANO  ·  03 /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280160"/>
            <a:ext cx="1014984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7F2E8"/>
                </a:solidFill>
                <a:latin typeface="Georgia"/>
              </a:defRPr>
            </a:pPr>
            <a:r>
              <a:t>Dal 2017 a oggi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2651760"/>
            <a:ext cx="10012680" cy="3246120"/>
          </a:xfrm>
          <a:prstGeom prst="roundRect">
            <a:avLst/>
          </a:prstGeom>
          <a:solidFill>
            <a:srgbClr val="10284A"/>
          </a:solidFill>
          <a:ln>
            <a:solidFill>
              <a:srgbClr val="E5C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4048" rIns="384048" tIns="274320" bIns="182880"/>
          <a:lstStyle/>
          <a:p>
            <a:pPr algn="ctr"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Water Memory · 2017</a:t>
            </a:r>
          </a:p>
          <a:p>
            <a:pPr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Mount Vision · 2018</a:t>
            </a:r>
          </a:p>
          <a:p>
            <a:pPr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Water Memory / Mount Vision · 2019</a:t>
            </a:r>
          </a:p>
          <a:p>
            <a:pPr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Hill, Flower, Fog · 2020</a:t>
            </a:r>
          </a:p>
          <a:p>
            <a:pPr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Cloud Time · 2025</a:t>
            </a:r>
          </a:p>
          <a:p>
            <a:pPr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Cyano ·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217920"/>
            <a:ext cx="100584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B9C4D3"/>
                </a:solidFill>
                <a:latin typeface="Aptos"/>
              </a:defRPr>
            </a:pPr>
            <a:r>
              <a:t>PACE · ELEGANZA · NATURA · SILENZIO · TEMPO · UNIVERSALITÀ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94360"/>
            <a:ext cx="164592" cy="5440680"/>
          </a:xfrm>
          <a:prstGeom prst="rect">
            <a:avLst/>
          </a:prstGeom>
          <a:solidFill>
            <a:srgbClr val="E5C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713232"/>
            <a:ext cx="101498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5C158"/>
                </a:solidFill>
                <a:latin typeface="Aptos"/>
              </a:defRPr>
            </a:pPr>
            <a:r>
              <a:t>RADIO KEROKRALL  ·  ITALIANO  ·  04 /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280160"/>
            <a:ext cx="1014984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7F2E8"/>
                </a:solidFill>
                <a:latin typeface="Georgia"/>
              </a:defRPr>
            </a:pPr>
            <a:r>
              <a:t>Sintesi, loop e voce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2651760"/>
            <a:ext cx="10012680" cy="3246120"/>
          </a:xfrm>
          <a:prstGeom prst="roundRect">
            <a:avLst/>
          </a:prstGeom>
          <a:solidFill>
            <a:srgbClr val="10284A"/>
          </a:solidFill>
          <a:ln>
            <a:solidFill>
              <a:srgbClr val="E5C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4048" rIns="384048" tIns="274320" bIns="182880"/>
          <a:lstStyle/>
          <a:p>
            <a:pPr algn="ctr">
              <a:spcAft>
                <a:spcPts val="1200"/>
              </a:spcAft>
              <a:defRPr sz="1900">
                <a:solidFill>
                  <a:srgbClr val="F7F2E8"/>
                </a:solidFill>
                <a:latin typeface="Aptos"/>
              </a:defRPr>
            </a:pPr>
            <a:r>
              <a:t>Le composizioni soliste esplorano strutture sonore intuitive e ambient.</a:t>
            </a:r>
          </a:p>
          <a:p>
            <a:pPr>
              <a:spcAft>
                <a:spcPts val="1200"/>
              </a:spcAft>
              <a:defRPr sz="1900">
                <a:solidFill>
                  <a:srgbClr val="F7F2E8"/>
                </a:solidFill>
                <a:latin typeface="Aptos"/>
              </a:defRPr>
            </a:pPr>
            <a:r>
              <a:t>Con Cyano (2026), la voce entra nel suo linguaggio solista e dialoga con la ricerca elettronica.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217920"/>
            <a:ext cx="100584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B9C4D3"/>
                </a:solidFill>
                <a:latin typeface="Aptos"/>
              </a:defRPr>
            </a:pPr>
            <a:r>
              <a:t>PACE · ELEGANZA · NATURA · SILENZIO · TEMPO · UNIVERSALITÀ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94360"/>
            <a:ext cx="164592" cy="5440680"/>
          </a:xfrm>
          <a:prstGeom prst="rect">
            <a:avLst/>
          </a:prstGeom>
          <a:solidFill>
            <a:srgbClr val="E5C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713232"/>
            <a:ext cx="101498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5C158"/>
                </a:solidFill>
                <a:latin typeface="Aptos"/>
              </a:defRPr>
            </a:pPr>
            <a:r>
              <a:t>RADIO KEROKRALL  ·  ITALIANO  ·  05 /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280160"/>
            <a:ext cx="1014984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7F2E8"/>
                </a:solidFill>
                <a:latin typeface="Georgia"/>
              </a:defRPr>
            </a:pPr>
            <a:r>
              <a:t>Nove composizioni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2651760"/>
            <a:ext cx="10012680" cy="3246120"/>
          </a:xfrm>
          <a:prstGeom prst="roundRect">
            <a:avLst/>
          </a:prstGeom>
          <a:solidFill>
            <a:srgbClr val="10284A"/>
          </a:solidFill>
          <a:ln>
            <a:solidFill>
              <a:srgbClr val="E5C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4048" rIns="384048" tIns="274320" bIns="182880"/>
          <a:lstStyle/>
          <a:p>
            <a:pPr algn="ctr"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A Lake · Water Memory 1 · Water Memory 2</a:t>
            </a:r>
          </a:p>
          <a:p>
            <a:pPr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Dock · Synth 1 · Piano 1 · Synth 2</a:t>
            </a:r>
          </a:p>
          <a:p>
            <a:pPr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Huckleberry · Synth 3</a:t>
            </a:r>
          </a:p>
          <a:p>
            <a:pPr>
              <a:spcAft>
                <a:spcPts val="1200"/>
              </a:spcAft>
              <a:defRPr sz="2200">
                <a:solidFill>
                  <a:srgbClr val="F7F2E8"/>
                </a:solidFill>
                <a:latin typeface="Aptos"/>
              </a:defRPr>
            </a:pPr>
            <a:r>
              <a:t>Album: Water Memory / Mount Vision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217920"/>
            <a:ext cx="100584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B9C4D3"/>
                </a:solidFill>
                <a:latin typeface="Aptos"/>
              </a:defRPr>
            </a:pPr>
            <a:r>
              <a:t>PACE · ELEGANZA · NATURA · SILENZIO · TEMPO · UNIVERSALITÀ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D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94360"/>
            <a:ext cx="164592" cy="5440680"/>
          </a:xfrm>
          <a:prstGeom prst="rect">
            <a:avLst/>
          </a:prstGeom>
          <a:solidFill>
            <a:srgbClr val="E5C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43000" y="713232"/>
            <a:ext cx="101498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E5C158"/>
                </a:solidFill>
                <a:latin typeface="Aptos"/>
              </a:defRPr>
            </a:pPr>
            <a:r>
              <a:t>RADIO KEROKRALL  ·  ITALIANO  ·  06 / 06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280160"/>
            <a:ext cx="1014984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7F2E8"/>
                </a:solidFill>
                <a:latin typeface="Georgia"/>
              </a:defRPr>
            </a:pPr>
            <a:r>
              <a:t>Ascolto lineare, diritti chiari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2651760"/>
            <a:ext cx="10012680" cy="3246120"/>
          </a:xfrm>
          <a:prstGeom prst="roundRect">
            <a:avLst/>
          </a:prstGeom>
          <a:solidFill>
            <a:srgbClr val="10284A"/>
          </a:solidFill>
          <a:ln>
            <a:solidFill>
              <a:srgbClr val="E5C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84048" rIns="384048" tIns="274320" bIns="182880"/>
          <a:lstStyle/>
          <a:p>
            <a:pPr algn="ctr">
              <a:spcAft>
                <a:spcPts val="1200"/>
              </a:spcAft>
              <a:defRPr sz="1900">
                <a:solidFill>
                  <a:srgbClr val="F7F2E8"/>
                </a:solidFill>
                <a:latin typeface="Aptos"/>
              </a:defRPr>
            </a:pPr>
            <a:r>
              <a:t>Permesso gratuito e non esclusivo per web radio lineare programmata e non interattiva in Italia, valido tre anni.</a:t>
            </a:r>
          </a:p>
          <a:p>
            <a:pPr>
              <a:spcAft>
                <a:spcPts val="1200"/>
              </a:spcAft>
              <a:defRPr sz="1900">
                <a:solidFill>
                  <a:srgbClr val="F7F2E8"/>
                </a:solidFill>
                <a:latin typeface="Aptos"/>
              </a:defRPr>
            </a:pPr>
            <a:r>
              <a:t>La messa in onda resta subordinata agli adempimenti SIAE/SCF applicabili.</a:t>
            </a:r>
          </a:p>
          <a:p>
            <a:pPr>
              <a:spcAft>
                <a:spcPts val="1200"/>
              </a:spcAft>
              <a:defRPr sz="1900">
                <a:solidFill>
                  <a:srgbClr val="F7F2E8"/>
                </a:solidFill>
                <a:latin typeface="Aptos"/>
              </a:defRPr>
            </a:pPr>
            <a:r>
              <a:t>Nessun master è offerto qui per download o ascolto on demand.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217920"/>
            <a:ext cx="100584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B9C4D3"/>
                </a:solidFill>
                <a:latin typeface="Aptos"/>
              </a:defRPr>
            </a:pPr>
            <a:r>
              <a:t>PACE · ELEGANZA · NATURA · SILENZIO · TEMPO · UNIVERSALITÀ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