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D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94360"/>
            <a:ext cx="164592" cy="5440680"/>
          </a:xfrm>
          <a:prstGeom prst="rect">
            <a:avLst/>
          </a:prstGeom>
          <a:solidFill>
            <a:srgbClr val="E5C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43000" y="713232"/>
            <a:ext cx="101498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E5C158"/>
                </a:solidFill>
                <a:latin typeface="Aptos"/>
              </a:defRPr>
            </a:pPr>
            <a:r>
              <a:t>RADIO KEROKRALL  ·  ENGLISH  ·  01 / 06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1280160"/>
            <a:ext cx="1014984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7F2E8"/>
                </a:solidFill>
                <a:latin typeface="Georgia"/>
              </a:defRPr>
            </a:pPr>
            <a:r>
              <a:t>The architecture of ambient sound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43000" y="2651760"/>
            <a:ext cx="10012680" cy="3246120"/>
          </a:xfrm>
          <a:prstGeom prst="roundRect">
            <a:avLst/>
          </a:prstGeom>
          <a:solidFill>
            <a:srgbClr val="10284A"/>
          </a:solidFill>
          <a:ln>
            <a:solidFill>
              <a:srgbClr val="E5C1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84048" rIns="384048" tIns="274320" bIns="182880"/>
          <a:lstStyle/>
          <a:p>
            <a:pPr algn="ctr">
              <a:spcAft>
                <a:spcPts val="1200"/>
              </a:spcAft>
              <a:defRPr sz="1900">
                <a:solidFill>
                  <a:srgbClr val="E5C158"/>
                </a:solidFill>
                <a:latin typeface="Aptos"/>
              </a:defRPr>
            </a:pPr>
            <a:r>
              <a:t>A Radio Kerokrall editorial portrait · contemplative music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6217920"/>
            <a:ext cx="100584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B9C4D3"/>
                </a:solidFill>
                <a:latin typeface="Aptos"/>
              </a:defRPr>
            </a:pPr>
            <a:r>
              <a:t>PACE · ELEGANZA · NATURA · SILENZIO · TEMPO · UNIVERSALITÀ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D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94360"/>
            <a:ext cx="164592" cy="5440680"/>
          </a:xfrm>
          <a:prstGeom prst="rect">
            <a:avLst/>
          </a:prstGeom>
          <a:solidFill>
            <a:srgbClr val="E5C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43000" y="713232"/>
            <a:ext cx="101498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E5C158"/>
                </a:solidFill>
                <a:latin typeface="Aptos"/>
              </a:defRPr>
            </a:pPr>
            <a:r>
              <a:t>RADIO KEROKRALL  ·  ENGLISH  ·  02 / 06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1280160"/>
            <a:ext cx="1014984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F7F2E8"/>
                </a:solidFill>
                <a:latin typeface="Georgia"/>
              </a:defRPr>
            </a:pPr>
            <a:r>
              <a:t>Florist and the solo work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43000" y="2651760"/>
            <a:ext cx="10012680" cy="3246120"/>
          </a:xfrm>
          <a:prstGeom prst="roundRect">
            <a:avLst/>
          </a:prstGeom>
          <a:solidFill>
            <a:srgbClr val="10284A"/>
          </a:solidFill>
          <a:ln>
            <a:solidFill>
              <a:srgbClr val="E5C1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84048" rIns="384048" tIns="274320" bIns="182880"/>
          <a:lstStyle/>
          <a:p>
            <a:pPr algn="ctr">
              <a:spcAft>
                <a:spcPts val="1200"/>
              </a:spcAft>
              <a:defRPr sz="2200">
                <a:solidFill>
                  <a:srgbClr val="F7F2E8"/>
                </a:solidFill>
                <a:latin typeface="Aptos"/>
              </a:defRPr>
            </a:pPr>
            <a:r>
              <a:t>With Florist: songwriting and songs.</a:t>
            </a:r>
          </a:p>
          <a:p>
            <a:pPr>
              <a:spcAft>
                <a:spcPts val="1200"/>
              </a:spcAft>
              <a:defRPr sz="1900">
                <a:solidFill>
                  <a:srgbClr val="F7F2E8"/>
                </a:solidFill>
                <a:latin typeface="Aptos"/>
              </a:defRPr>
            </a:pPr>
            <a:r>
              <a:t>In her solo work: ambient music and electronic synthesis.</a:t>
            </a:r>
          </a:p>
          <a:p>
            <a:pPr>
              <a:spcAft>
                <a:spcPts val="1200"/>
              </a:spcAft>
              <a:defRPr sz="1900">
                <a:solidFill>
                  <a:srgbClr val="F7F2E8"/>
                </a:solidFill>
                <a:latin typeface="Aptos"/>
              </a:defRPr>
            </a:pPr>
            <a:r>
              <a:t>An intuitive language attentive to emotion and landscape.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6217920"/>
            <a:ext cx="100584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B9C4D3"/>
                </a:solidFill>
                <a:latin typeface="Aptos"/>
              </a:defRPr>
            </a:pPr>
            <a:r>
              <a:t>PACE · ELEGANZA · NATURA · SILENZIO · TEMPO · UNIVERSALITÀ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D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94360"/>
            <a:ext cx="164592" cy="5440680"/>
          </a:xfrm>
          <a:prstGeom prst="rect">
            <a:avLst/>
          </a:prstGeom>
          <a:solidFill>
            <a:srgbClr val="E5C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43000" y="713232"/>
            <a:ext cx="101498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E5C158"/>
                </a:solidFill>
                <a:latin typeface="Aptos"/>
              </a:defRPr>
            </a:pPr>
            <a:r>
              <a:t>RADIO KEROKRALL  ·  ENGLISH  ·  03 / 06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1280160"/>
            <a:ext cx="1014984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F7F2E8"/>
                </a:solidFill>
                <a:latin typeface="Georgia"/>
              </a:defRPr>
            </a:pPr>
            <a:r>
              <a:t>From 2017 to the present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43000" y="2651760"/>
            <a:ext cx="10012680" cy="3246120"/>
          </a:xfrm>
          <a:prstGeom prst="roundRect">
            <a:avLst/>
          </a:prstGeom>
          <a:solidFill>
            <a:srgbClr val="10284A"/>
          </a:solidFill>
          <a:ln>
            <a:solidFill>
              <a:srgbClr val="E5C1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84048" rIns="384048" tIns="274320" bIns="182880"/>
          <a:lstStyle/>
          <a:p>
            <a:pPr algn="ctr">
              <a:spcAft>
                <a:spcPts val="1200"/>
              </a:spcAft>
              <a:defRPr sz="2200">
                <a:solidFill>
                  <a:srgbClr val="F7F2E8"/>
                </a:solidFill>
                <a:latin typeface="Aptos"/>
              </a:defRPr>
            </a:pPr>
            <a:r>
              <a:t>Water Memory · 2017</a:t>
            </a:r>
          </a:p>
          <a:p>
            <a:pPr>
              <a:spcAft>
                <a:spcPts val="1200"/>
              </a:spcAft>
              <a:defRPr sz="2200">
                <a:solidFill>
                  <a:srgbClr val="F7F2E8"/>
                </a:solidFill>
                <a:latin typeface="Aptos"/>
              </a:defRPr>
            </a:pPr>
            <a:r>
              <a:t>Mount Vision · 2018</a:t>
            </a:r>
          </a:p>
          <a:p>
            <a:pPr>
              <a:spcAft>
                <a:spcPts val="1200"/>
              </a:spcAft>
              <a:defRPr sz="2200">
                <a:solidFill>
                  <a:srgbClr val="F7F2E8"/>
                </a:solidFill>
                <a:latin typeface="Aptos"/>
              </a:defRPr>
            </a:pPr>
            <a:r>
              <a:t>Water Memory / Mount Vision · 2019</a:t>
            </a:r>
          </a:p>
          <a:p>
            <a:pPr>
              <a:spcAft>
                <a:spcPts val="1200"/>
              </a:spcAft>
              <a:defRPr sz="2200">
                <a:solidFill>
                  <a:srgbClr val="F7F2E8"/>
                </a:solidFill>
                <a:latin typeface="Aptos"/>
              </a:defRPr>
            </a:pPr>
            <a:r>
              <a:t>Hill, Flower, Fog · 2020</a:t>
            </a:r>
          </a:p>
          <a:p>
            <a:pPr>
              <a:spcAft>
                <a:spcPts val="1200"/>
              </a:spcAft>
              <a:defRPr sz="2200">
                <a:solidFill>
                  <a:srgbClr val="F7F2E8"/>
                </a:solidFill>
                <a:latin typeface="Aptos"/>
              </a:defRPr>
            </a:pPr>
            <a:r>
              <a:t>Cloud Time · 2025</a:t>
            </a:r>
          </a:p>
          <a:p>
            <a:pPr>
              <a:spcAft>
                <a:spcPts val="1200"/>
              </a:spcAft>
              <a:defRPr sz="2200">
                <a:solidFill>
                  <a:srgbClr val="F7F2E8"/>
                </a:solidFill>
                <a:latin typeface="Aptos"/>
              </a:defRPr>
            </a:pPr>
            <a:r>
              <a:t>Cyano ·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6217920"/>
            <a:ext cx="100584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B9C4D3"/>
                </a:solidFill>
                <a:latin typeface="Aptos"/>
              </a:defRPr>
            </a:pPr>
            <a:r>
              <a:t>PACE · ELEGANZA · NATURA · SILENZIO · TEMPO · UNIVERSALITÀ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D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94360"/>
            <a:ext cx="164592" cy="5440680"/>
          </a:xfrm>
          <a:prstGeom prst="rect">
            <a:avLst/>
          </a:prstGeom>
          <a:solidFill>
            <a:srgbClr val="E5C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43000" y="713232"/>
            <a:ext cx="101498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E5C158"/>
                </a:solidFill>
                <a:latin typeface="Aptos"/>
              </a:defRPr>
            </a:pPr>
            <a:r>
              <a:t>RADIO KEROKRALL  ·  ENGLISH  ·  04 / 06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1280160"/>
            <a:ext cx="1014984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F7F2E8"/>
                </a:solidFill>
                <a:latin typeface="Georgia"/>
              </a:defRPr>
            </a:pPr>
            <a:r>
              <a:t>Synthesis, loops and voice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43000" y="2651760"/>
            <a:ext cx="10012680" cy="3246120"/>
          </a:xfrm>
          <a:prstGeom prst="roundRect">
            <a:avLst/>
          </a:prstGeom>
          <a:solidFill>
            <a:srgbClr val="10284A"/>
          </a:solidFill>
          <a:ln>
            <a:solidFill>
              <a:srgbClr val="E5C1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84048" rIns="384048" tIns="274320" bIns="182880"/>
          <a:lstStyle/>
          <a:p>
            <a:pPr algn="ctr">
              <a:spcAft>
                <a:spcPts val="1200"/>
              </a:spcAft>
              <a:defRPr sz="1900">
                <a:solidFill>
                  <a:srgbClr val="F7F2E8"/>
                </a:solidFill>
                <a:latin typeface="Aptos"/>
              </a:defRPr>
            </a:pPr>
            <a:r>
              <a:t>Her solo compositions explore intuitive sonic structures and ambient music.</a:t>
            </a:r>
          </a:p>
          <a:p>
            <a:pPr>
              <a:spcAft>
                <a:spcPts val="1200"/>
              </a:spcAft>
              <a:defRPr sz="1900">
                <a:solidFill>
                  <a:srgbClr val="F7F2E8"/>
                </a:solidFill>
                <a:latin typeface="Aptos"/>
              </a:defRPr>
            </a:pPr>
            <a:r>
              <a:t>With Cyano (2026), vocals enter her solo language and meet her electronic research.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6217920"/>
            <a:ext cx="100584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B9C4D3"/>
                </a:solidFill>
                <a:latin typeface="Aptos"/>
              </a:defRPr>
            </a:pPr>
            <a:r>
              <a:t>PACE · ELEGANZA · NATURA · SILENZIO · TEMPO · UNIVERSALITÀ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D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94360"/>
            <a:ext cx="164592" cy="5440680"/>
          </a:xfrm>
          <a:prstGeom prst="rect">
            <a:avLst/>
          </a:prstGeom>
          <a:solidFill>
            <a:srgbClr val="E5C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43000" y="713232"/>
            <a:ext cx="101498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E5C158"/>
                </a:solidFill>
                <a:latin typeface="Aptos"/>
              </a:defRPr>
            </a:pPr>
            <a:r>
              <a:t>RADIO KEROKRALL  ·  ENGLISH  ·  05 / 06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1280160"/>
            <a:ext cx="1014984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F7F2E8"/>
                </a:solidFill>
                <a:latin typeface="Georgia"/>
              </a:defRPr>
            </a:pPr>
            <a:r>
              <a:t>Nine compositions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43000" y="2651760"/>
            <a:ext cx="10012680" cy="3246120"/>
          </a:xfrm>
          <a:prstGeom prst="roundRect">
            <a:avLst/>
          </a:prstGeom>
          <a:solidFill>
            <a:srgbClr val="10284A"/>
          </a:solidFill>
          <a:ln>
            <a:solidFill>
              <a:srgbClr val="E5C1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84048" rIns="384048" tIns="274320" bIns="182880"/>
          <a:lstStyle/>
          <a:p>
            <a:pPr algn="ctr">
              <a:spcAft>
                <a:spcPts val="1200"/>
              </a:spcAft>
              <a:defRPr sz="2200">
                <a:solidFill>
                  <a:srgbClr val="F7F2E8"/>
                </a:solidFill>
                <a:latin typeface="Aptos"/>
              </a:defRPr>
            </a:pPr>
            <a:r>
              <a:t>A Lake · Water Memory 1 · Water Memory 2</a:t>
            </a:r>
          </a:p>
          <a:p>
            <a:pPr>
              <a:spcAft>
                <a:spcPts val="1200"/>
              </a:spcAft>
              <a:defRPr sz="2200">
                <a:solidFill>
                  <a:srgbClr val="F7F2E8"/>
                </a:solidFill>
                <a:latin typeface="Aptos"/>
              </a:defRPr>
            </a:pPr>
            <a:r>
              <a:t>Dock · Synth 1 · Piano 1 · Synth 2</a:t>
            </a:r>
          </a:p>
          <a:p>
            <a:pPr>
              <a:spcAft>
                <a:spcPts val="1200"/>
              </a:spcAft>
              <a:defRPr sz="2200">
                <a:solidFill>
                  <a:srgbClr val="F7F2E8"/>
                </a:solidFill>
                <a:latin typeface="Aptos"/>
              </a:defRPr>
            </a:pPr>
            <a:r>
              <a:t>Huckleberry · Synth 3</a:t>
            </a:r>
          </a:p>
          <a:p>
            <a:pPr>
              <a:spcAft>
                <a:spcPts val="1200"/>
              </a:spcAft>
              <a:defRPr sz="2200">
                <a:solidFill>
                  <a:srgbClr val="F7F2E8"/>
                </a:solidFill>
                <a:latin typeface="Aptos"/>
              </a:defRPr>
            </a:pPr>
            <a:r>
              <a:t>Album: Water Memory / Mount Vision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6217920"/>
            <a:ext cx="100584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B9C4D3"/>
                </a:solidFill>
                <a:latin typeface="Aptos"/>
              </a:defRPr>
            </a:pPr>
            <a:r>
              <a:t>PACE · ELEGANZA · NATURA · SILENZIO · TEMPO · UNIVERSALITÀ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D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94360"/>
            <a:ext cx="164592" cy="5440680"/>
          </a:xfrm>
          <a:prstGeom prst="rect">
            <a:avLst/>
          </a:prstGeom>
          <a:solidFill>
            <a:srgbClr val="E5C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43000" y="713232"/>
            <a:ext cx="101498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E5C158"/>
                </a:solidFill>
                <a:latin typeface="Aptos"/>
              </a:defRPr>
            </a:pPr>
            <a:r>
              <a:t>RADIO KEROKRALL  ·  ENGLISH  ·  06 / 06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1280160"/>
            <a:ext cx="1014984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7F2E8"/>
                </a:solidFill>
                <a:latin typeface="Georgia"/>
              </a:defRPr>
            </a:pPr>
            <a:r>
              <a:t>Linear listening, clear rights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43000" y="2651760"/>
            <a:ext cx="10012680" cy="3246120"/>
          </a:xfrm>
          <a:prstGeom prst="roundRect">
            <a:avLst/>
          </a:prstGeom>
          <a:solidFill>
            <a:srgbClr val="10284A"/>
          </a:solidFill>
          <a:ln>
            <a:solidFill>
              <a:srgbClr val="E5C1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84048" rIns="384048" tIns="274320" bIns="182880"/>
          <a:lstStyle/>
          <a:p>
            <a:pPr algn="ctr">
              <a:spcAft>
                <a:spcPts val="1200"/>
              </a:spcAft>
              <a:defRPr sz="1900">
                <a:solidFill>
                  <a:srgbClr val="F7F2E8"/>
                </a:solidFill>
                <a:latin typeface="Aptos"/>
              </a:defRPr>
            </a:pPr>
            <a:r>
              <a:t>Free, non-exclusive permission for scheduled, linear and non-interactive web radio in Italy, valid for three years.</a:t>
            </a:r>
          </a:p>
          <a:p>
            <a:pPr>
              <a:spcAft>
                <a:spcPts val="1200"/>
              </a:spcAft>
              <a:defRPr sz="1900">
                <a:solidFill>
                  <a:srgbClr val="F7F2E8"/>
                </a:solidFill>
                <a:latin typeface="Aptos"/>
              </a:defRPr>
            </a:pPr>
            <a:r>
              <a:t>Broadcast remains subject to applicable SIAE/SCF requirements.</a:t>
            </a:r>
          </a:p>
          <a:p>
            <a:pPr>
              <a:spcAft>
                <a:spcPts val="1200"/>
              </a:spcAft>
              <a:defRPr sz="1900">
                <a:solidFill>
                  <a:srgbClr val="F7F2E8"/>
                </a:solidFill>
                <a:latin typeface="Aptos"/>
              </a:defRPr>
            </a:pPr>
            <a:r>
              <a:t>No master is offered here for download or on-demand listening.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6217920"/>
            <a:ext cx="100584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B9C4D3"/>
                </a:solidFill>
                <a:latin typeface="Aptos"/>
              </a:defRPr>
            </a:pPr>
            <a:r>
              <a:t>PACE · ELEGANZA · NATURA · SILENZIO · TEMPO · UNIVERSALITÀ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