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0990" y="640080"/>
            <a:ext cx="1828800" cy="182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743200"/>
            <a:ext cx="10362895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3800" b="1">
                <a:solidFill>
                  <a:srgbClr val="F4D06F"/>
                </a:solidFill>
                <a:latin typeface="Georgia"/>
              </a:defRPr>
            </a:pPr>
            <a:r>
              <a:t>BRUNO SANFILIPPO</a:t>
            </a:r>
          </a:p>
          <a:p>
            <a:pPr algn="ctr">
              <a:spcAft>
                <a:spcPts val="1400"/>
              </a:spcAft>
              <a:defRPr sz="2100">
                <a:solidFill>
                  <a:srgbClr val="FAF9F6"/>
                </a:solidFill>
                <a:latin typeface="Georgia"/>
              </a:defRPr>
            </a:pPr>
            <a:r>
              <a:t>Minimalismo Pianistico e Soundscapes Ambient</a:t>
            </a:r>
          </a:p>
          <a:p>
            <a:pPr algn="ctr">
              <a:defRPr sz="1300">
                <a:solidFill>
                  <a:srgbClr val="D4AF37"/>
                </a:solidFill>
                <a:latin typeface="Verdana"/>
              </a:defRPr>
            </a:pPr>
            <a:r>
              <a:t>Monografia Artistica Ufficiale per Radio Kerokrall • The Sound of Inner Peace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2190" y="5120640"/>
            <a:ext cx="5486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SCHEDA ARTISTA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F9F6"/>
                </a:solidFill>
                <a:latin typeface="Georgia"/>
              </a:defRPr>
            </a:pPr>
            <a:r>
              <a:t>Biografia e Percorso Artistico: Da Buenos Aires a Barcellona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69848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320040"/>
            <a:ext cx="1097280" cy="10972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Radici Classiche e Formazione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Nascita e Origini: Nato il 13 settembre 1965 a Buenos Aires (San Isidro), Argentina.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Primo Incontro col Pianoforte: Inizia da bambino sul vecchio pianoforte verticale Pleyel a casa dei genitori.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Formazione Classica: Diploma in Composizione Musicale al Conservatorio Galvani di Buenos Aires nel 1988.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Influenze Giovanili: Satie, Debussy, Ravel, seguiti dall'estetica di Arvo Pärt, Brian Eno e Harold Budd.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Svolta Creativa e Nuovo Inizio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L'Incidente e i Sintetizzatori: Un trauma giovanile alla mano lo spinge temporaneamente verso i sintetizzatori e la ricerca elettronica.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Trasferimento a Barcellona (2000): Nel clima della crisi argentina si stabilisce in Spagna con la moglie Ximena Contreras.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Onix II Studio: Fonda il suo studio di registrazione nelle montagne vicine a Barcellona (dal 2011 con piano Kawai RX-3).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Duplice Identità: Unisce il minimalismo pianistico con esplorazioni elettroacustiche (progetto parallelo Onix).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SCHEDA ARTISTA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F9F6"/>
                </a:solidFill>
                <a:latin typeface="Georgia"/>
              </a:defRPr>
            </a:pPr>
            <a:r>
              <a:t>Filosofia Musicale: La Poetica del Silenzio e la Dimensione Onirica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69848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320040"/>
            <a:ext cx="1097280" cy="10972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Estetica e Ricerca Sonora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Tre Concetti Chiave: Ricerca costante di una sonorità 'sorprendente, magica e profonda'.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Il Potere del Silenzio: La musica evita il virtuosismo esibito per creare uno spazio contemplativo di pace interiore.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Pianoforte Preparato e Timbro: Utilizza feltri, meccanismi dei tasti e risonanze naturali per dare consistenza al suono.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Fonte Onirica: Attinge al mondo dei sogni e dell'inconscio per plasmare paesaggi emotivi e sospesi.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Contemplazione e Vita Reale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Ascolto Introspezione: Ogni composizione è concepita come un viaggio interiore aperto alla memoria e al ricordo.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Tangible (2021): Riflessione post-pandemica sul valore del contatto reale (abbracci, terra bagnata) contro la vita digitale.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Solitudine Creativa: Vive e compone immerso nella natura per trasformare la quiete in paesaggi sonori.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Sintonia Spirituale: Un'espressività intima che parla direttamente all'anima dell'ascoltatore.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SCHEDA ARTISTA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F9F6"/>
                </a:solidFill>
                <a:latin typeface="Georgia"/>
              </a:defRPr>
            </a:pPr>
            <a:r>
              <a:t>Successi Internazionali: La Saga Piano Textures e il Caso Drake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69848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320040"/>
            <a:ext cx="1097280" cy="10972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Mainstream &amp; Impatto Globale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Campionamento Storico (2013): Drake campiona 'Ambessence Piano &amp; Drones 1' (2008, con Mathias Grassow) in 'Started From The Bottom'.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Riconoscimento Pop Globale: Il brano raggiunge la 6ª posizione della Billboard Hot 100, portando il suo piano minimal a milioni di persone.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Il Singolo 'Doll' (Pianette, 2019): Uno dei suoi brani solistici più amati e diffusi sulle piattaforme di streaming.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Piano Textures e Festival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Serie 'Piano Textures' (2007–2020): 5 volumi iconici che costituiscono il pilastro della scena modern classical mondiale.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Presenza ai Festival: Concerti in festival d'avanguardia come LIFEM a Londra ('Minimalism Unwrapped'), Stalker a Tallinn e Insolit a Barcellona.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Stima della Critica: Accostato dai media a maestri come Max Richter, Arvo Pärt, Harold Budd e Ludovico Einaudi.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SCHEDA ARTISTA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F9F6"/>
                </a:solidFill>
                <a:latin typeface="Georgia"/>
              </a:defRPr>
            </a:pPr>
            <a:r>
              <a:t>L'Etichetta ad21 e la Discografia Cronologica Principale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69848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320040"/>
            <a:ext cx="1097280" cy="10972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L'Etichetta ad21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Fondazione ad21 (1998): Creata con la moglie Ximena per mantenere il totale controllo artistico e la libertà creativa.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Apertura Internazionale (2024): L'etichetta ad21 apre il proprio catalogo a pianisti e compositori indipendenti di tutto il mondo.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Collaborazioni Prestigiose: Produzioni pubblicate anche con 1631 Recordings/Decca Publishing, Dronarivm, Spotted Peccary e 7K!.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91640"/>
            <a:ext cx="5212080" cy="457200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Cronologia Discografica Essenziale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1991–2000: Sons of the Light (1991), The New Kingdom (1995), Solemnis (1998), Suite Patagonia (2000).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2003–2009: Indalo (2003), Ad Libitum (2004), Piano Textures (2007), Ambessence Piano &amp; Drones (2008), Piano Textures 2 (2009).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2010–2019: Bioma (2011), Piano Textures 3 (2012), ClarOscuro (2014), Inside Life (2015), The Poet (2016), Unity (2018), Pianette (2019).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2020–2026: Piano Textures 5 (2020), Tangible (2021), Ver Sacrum (2023), Pianette 2 (2024), Colours Bloom (2026), Pianofonía (2026).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SCHEDA ARTISTA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9601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AF9F6"/>
                </a:solidFill>
                <a:latin typeface="Georgia"/>
              </a:defRPr>
            </a:pPr>
            <a:r>
              <a:t>Sintesi Artistica per Radio Kerokrall: Il Suono della Pace Interiore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63040"/>
            <a:ext cx="1069848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_-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320040"/>
            <a:ext cx="1097280" cy="109728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645920" y="1691640"/>
            <a:ext cx="8869680" cy="4389120"/>
          </a:xfrm>
          <a:prstGeom prst="roundRect">
            <a:avLst/>
          </a:prstGeom>
          <a:solidFill>
            <a:srgbClr val="1C254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82880" bIns="182880"/>
          <a:lstStyle/>
          <a:p>
            <a:pPr algn="ctr">
              <a:spcAft>
                <a:spcPts val="1000"/>
              </a:spcAft>
              <a:defRPr sz="1700" b="1">
                <a:solidFill>
                  <a:srgbClr val="F4D06F"/>
                </a:solidFill>
                <a:latin typeface="Georgia"/>
              </a:defRPr>
            </a:pPr>
            <a:r>
              <a:t>L'Armonia Sonora con Radio Kerokrall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Un’Eredità Senza Tempo: Oltre trent'anni di produzione artistica all'insegna di coerenza, sensibilità e profonda ricerca interiore.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L'Arte dell'Ascolto Lento: Una discografia che invita a rallentare e a riscoprire la bellezza del silenzio e della contemplazione.</a:t>
            </a:r>
          </a:p>
          <a:p>
            <a:pPr>
              <a:spcAft>
                <a:spcPts val="700"/>
              </a:spcAft>
              <a:defRPr sz="1200">
                <a:solidFill>
                  <a:srgbClr val="FAF9F6"/>
                </a:solidFill>
                <a:latin typeface="Verdana"/>
              </a:defRPr>
            </a:pPr>
            <a:r>
              <a:t>• L'Armonia Perfetta con Radio Kerokrall: La musica di Bruno Sanfilippo incarna appieno la visione di Kerokrall Radio — 'The Sound of Inner Peace'.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